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8.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37.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32.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8.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85" r:id="rId5"/>
    <p:sldMasterId id="2147483686"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Lst>
  <p:sldSz cy="6858000" cx="12192000"/>
  <p:notesSz cx="6858000" cy="9144000"/>
  <p:embeddedFontLst>
    <p:embeddedFont>
      <p:font typeface="Roboto"/>
      <p:regular r:id="rId21"/>
      <p:bold r:id="rId22"/>
      <p:italic r:id="rId23"/>
      <p:boldItalic r:id="rId24"/>
    </p:embeddedFont>
    <p:embeddedFont>
      <p:font typeface="Proxima Nova"/>
      <p:regular r:id="rId25"/>
      <p:bold r:id="rId26"/>
      <p:italic r:id="rId27"/>
      <p:boldItalic r:id="rId28"/>
    </p:embeddedFont>
    <p:embeddedFont>
      <p:font typeface="Poppins"/>
      <p:regular r:id="rId29"/>
      <p:bold r:id="rId30"/>
      <p:italic r:id="rId31"/>
      <p:boldItalic r:id="rId32"/>
    </p:embeddedFont>
    <p:embeddedFont>
      <p:font typeface="Montserrat"/>
      <p:regular r:id="rId33"/>
      <p:bold r:id="rId34"/>
      <p:italic r:id="rId35"/>
      <p:boldItalic r:id="rId36"/>
    </p:embeddedFont>
    <p:embeddedFont>
      <p:font typeface="Proxima Nova Extrabold"/>
      <p:bold r:id="rId37"/>
    </p:embeddedFont>
    <p:embeddedFont>
      <p:font typeface="Proxima Nova Semibold"/>
      <p:regular r:id="rId38"/>
      <p:bold r:id="rId39"/>
      <p:boldItalic r:id="rId40"/>
    </p:embeddedFont>
    <p:embeddedFont>
      <p:font typeface="Poppins SemiBold"/>
      <p:regular r:id="rId41"/>
      <p:bold r:id="rId42"/>
      <p:italic r:id="rId43"/>
      <p:boldItalic r:id="rId44"/>
    </p:embeddedFont>
    <p:embeddedFont>
      <p:font typeface="Open Sans Medium"/>
      <p:regular r:id="rId45"/>
      <p:bold r:id="rId46"/>
      <p:italic r:id="rId47"/>
      <p:boldItalic r:id="rId48"/>
    </p:embeddedFont>
    <p:embeddedFont>
      <p:font typeface="NTR"/>
      <p:regular r:id="rId49"/>
    </p:embeddedFont>
    <p:embeddedFont>
      <p:font typeface="Open Sans"/>
      <p:regular r:id="rId50"/>
      <p:bold r:id="rId51"/>
      <p:italic r:id="rId52"/>
      <p:boldItalic r:id="rId53"/>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336">
          <p15:clr>
            <a:srgbClr val="A4A3A4"/>
          </p15:clr>
        </p15:guide>
        <p15:guide id="2" pos="336">
          <p15:clr>
            <a:srgbClr val="A4A3A4"/>
          </p15:clr>
        </p15:guide>
        <p15:guide id="3" orient="horz" pos="3984">
          <p15:clr>
            <a:srgbClr val="A4A3A4"/>
          </p15:clr>
        </p15:guide>
        <p15:guide id="4" pos="7344">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41FFB7AF-C325-4698-9283-EECA48F5F755}">
  <a:tblStyle styleId="{41FFB7AF-C325-4698-9283-EECA48F5F755}"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336" orient="horz"/>
        <p:guide pos="336"/>
        <p:guide pos="3984" orient="horz"/>
        <p:guide pos="7344"/>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ProximaNovaSemibold-boldItalic.fntdata"/><Relationship Id="rId42" Type="http://schemas.openxmlformats.org/officeDocument/2006/relationships/font" Target="fonts/PoppinsSemiBold-bold.fntdata"/><Relationship Id="rId41" Type="http://schemas.openxmlformats.org/officeDocument/2006/relationships/font" Target="fonts/PoppinsSemiBold-regular.fntdata"/><Relationship Id="rId44" Type="http://schemas.openxmlformats.org/officeDocument/2006/relationships/font" Target="fonts/PoppinsSemiBold-boldItalic.fntdata"/><Relationship Id="rId43" Type="http://schemas.openxmlformats.org/officeDocument/2006/relationships/font" Target="fonts/PoppinsSemiBold-italic.fntdata"/><Relationship Id="rId46" Type="http://schemas.openxmlformats.org/officeDocument/2006/relationships/font" Target="fonts/OpenSansMedium-bold.fntdata"/><Relationship Id="rId45" Type="http://schemas.openxmlformats.org/officeDocument/2006/relationships/font" Target="fonts/OpenSansMedium-regular.fntdata"/><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2.xml"/><Relationship Id="rId48" Type="http://schemas.openxmlformats.org/officeDocument/2006/relationships/font" Target="fonts/OpenSansMedium-boldItalic.fntdata"/><Relationship Id="rId47" Type="http://schemas.openxmlformats.org/officeDocument/2006/relationships/font" Target="fonts/OpenSansMedium-italic.fntdata"/><Relationship Id="rId49" Type="http://schemas.openxmlformats.org/officeDocument/2006/relationships/font" Target="fonts/NTR-regular.fntdata"/><Relationship Id="rId5" Type="http://schemas.openxmlformats.org/officeDocument/2006/relationships/slideMaster" Target="slideMasters/slideMaster1.xml"/><Relationship Id="rId6" Type="http://schemas.openxmlformats.org/officeDocument/2006/relationships/slideMaster" Target="slideMasters/slideMaster2.xml"/><Relationship Id="rId7" Type="http://schemas.openxmlformats.org/officeDocument/2006/relationships/notesMaster" Target="notesMasters/notesMaster1.xml"/><Relationship Id="rId8" Type="http://schemas.openxmlformats.org/officeDocument/2006/relationships/slide" Target="slides/slide1.xml"/><Relationship Id="rId31" Type="http://schemas.openxmlformats.org/officeDocument/2006/relationships/font" Target="fonts/Poppins-italic.fntdata"/><Relationship Id="rId30" Type="http://schemas.openxmlformats.org/officeDocument/2006/relationships/font" Target="fonts/Poppins-bold.fntdata"/><Relationship Id="rId33" Type="http://schemas.openxmlformats.org/officeDocument/2006/relationships/font" Target="fonts/Montserrat-regular.fntdata"/><Relationship Id="rId32" Type="http://schemas.openxmlformats.org/officeDocument/2006/relationships/font" Target="fonts/Poppins-boldItalic.fntdata"/><Relationship Id="rId35" Type="http://schemas.openxmlformats.org/officeDocument/2006/relationships/font" Target="fonts/Montserrat-italic.fntdata"/><Relationship Id="rId34" Type="http://schemas.openxmlformats.org/officeDocument/2006/relationships/font" Target="fonts/Montserrat-bold.fntdata"/><Relationship Id="rId37" Type="http://schemas.openxmlformats.org/officeDocument/2006/relationships/font" Target="fonts/ProximaNovaExtrabold-bold.fntdata"/><Relationship Id="rId36" Type="http://schemas.openxmlformats.org/officeDocument/2006/relationships/font" Target="fonts/Montserrat-boldItalic.fntdata"/><Relationship Id="rId39" Type="http://schemas.openxmlformats.org/officeDocument/2006/relationships/font" Target="fonts/ProximaNovaSemibold-bold.fntdata"/><Relationship Id="rId38" Type="http://schemas.openxmlformats.org/officeDocument/2006/relationships/font" Target="fonts/ProximaNovaSemibold-regular.fntdata"/><Relationship Id="rId20" Type="http://schemas.openxmlformats.org/officeDocument/2006/relationships/slide" Target="slides/slide13.xml"/><Relationship Id="rId22" Type="http://schemas.openxmlformats.org/officeDocument/2006/relationships/font" Target="fonts/Roboto-bold.fntdata"/><Relationship Id="rId21" Type="http://schemas.openxmlformats.org/officeDocument/2006/relationships/font" Target="fonts/Roboto-regular.fntdata"/><Relationship Id="rId24" Type="http://schemas.openxmlformats.org/officeDocument/2006/relationships/font" Target="fonts/Roboto-boldItalic.fntdata"/><Relationship Id="rId23" Type="http://schemas.openxmlformats.org/officeDocument/2006/relationships/font" Target="fonts/Roboto-italic.fntdata"/><Relationship Id="rId26" Type="http://schemas.openxmlformats.org/officeDocument/2006/relationships/font" Target="fonts/ProximaNova-bold.fntdata"/><Relationship Id="rId25" Type="http://schemas.openxmlformats.org/officeDocument/2006/relationships/font" Target="fonts/ProximaNova-regular.fntdata"/><Relationship Id="rId28" Type="http://schemas.openxmlformats.org/officeDocument/2006/relationships/font" Target="fonts/ProximaNova-boldItalic.fntdata"/><Relationship Id="rId27" Type="http://schemas.openxmlformats.org/officeDocument/2006/relationships/font" Target="fonts/ProximaNova-italic.fntdata"/><Relationship Id="rId29" Type="http://schemas.openxmlformats.org/officeDocument/2006/relationships/font" Target="fonts/Poppins-regular.fntdata"/><Relationship Id="rId51" Type="http://schemas.openxmlformats.org/officeDocument/2006/relationships/font" Target="fonts/OpenSans-bold.fntdata"/><Relationship Id="rId50" Type="http://schemas.openxmlformats.org/officeDocument/2006/relationships/font" Target="fonts/OpenSans-regular.fntdata"/><Relationship Id="rId53" Type="http://schemas.openxmlformats.org/officeDocument/2006/relationships/font" Target="fonts/OpenSans-boldItalic.fntdata"/><Relationship Id="rId52" Type="http://schemas.openxmlformats.org/officeDocument/2006/relationships/font" Target="fonts/OpenSans-italic.fntdata"/><Relationship Id="rId11" Type="http://schemas.openxmlformats.org/officeDocument/2006/relationships/slide" Target="slides/slide4.xml"/><Relationship Id="rId10" Type="http://schemas.openxmlformats.org/officeDocument/2006/relationships/slide" Target="slides/slide3.xml"/><Relationship Id="rId13" Type="http://schemas.openxmlformats.org/officeDocument/2006/relationships/slide" Target="slides/slide6.xml"/><Relationship Id="rId12" Type="http://schemas.openxmlformats.org/officeDocument/2006/relationships/slide" Target="slides/slide5.xml"/><Relationship Id="rId15" Type="http://schemas.openxmlformats.org/officeDocument/2006/relationships/slide" Target="slides/slide8.xml"/><Relationship Id="rId14" Type="http://schemas.openxmlformats.org/officeDocument/2006/relationships/slide" Target="slides/slide7.xml"/><Relationship Id="rId17" Type="http://schemas.openxmlformats.org/officeDocument/2006/relationships/slide" Target="slides/slide10.xml"/><Relationship Id="rId16" Type="http://schemas.openxmlformats.org/officeDocument/2006/relationships/slide" Target="slides/slide9.xml"/><Relationship Id="rId19" Type="http://schemas.openxmlformats.org/officeDocument/2006/relationships/slide" Target="slides/slide12.xml"/><Relationship Id="rId18"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 name="Shape 133"/>
        <p:cNvGrpSpPr/>
        <p:nvPr/>
      </p:nvGrpSpPr>
      <p:grpSpPr>
        <a:xfrm>
          <a:off x="0" y="0"/>
          <a:ext cx="0" cy="0"/>
          <a:chOff x="0" y="0"/>
          <a:chExt cx="0" cy="0"/>
        </a:xfrm>
      </p:grpSpPr>
      <p:sp>
        <p:nvSpPr>
          <p:cNvPr id="134" name="Google Shape;134;g2a787758b26_1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35" name="Google Shape;135;g2a787758b26_1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4" name="Shape 284"/>
        <p:cNvGrpSpPr/>
        <p:nvPr/>
      </p:nvGrpSpPr>
      <p:grpSpPr>
        <a:xfrm>
          <a:off x="0" y="0"/>
          <a:ext cx="0" cy="0"/>
          <a:chOff x="0" y="0"/>
          <a:chExt cx="0" cy="0"/>
        </a:xfrm>
      </p:grpSpPr>
      <p:sp>
        <p:nvSpPr>
          <p:cNvPr id="285" name="Google Shape;285;g2a7353857df_0_14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86" name="Google Shape;286;g2a7353857df_0_14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6" name="Shape 296"/>
        <p:cNvGrpSpPr/>
        <p:nvPr/>
      </p:nvGrpSpPr>
      <p:grpSpPr>
        <a:xfrm>
          <a:off x="0" y="0"/>
          <a:ext cx="0" cy="0"/>
          <a:chOff x="0" y="0"/>
          <a:chExt cx="0" cy="0"/>
        </a:xfrm>
      </p:grpSpPr>
      <p:sp>
        <p:nvSpPr>
          <p:cNvPr id="297" name="Google Shape;297;g2a7353857df_0_15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98" name="Google Shape;298;g2a7353857df_0_15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8" name="Shape 308"/>
        <p:cNvGrpSpPr/>
        <p:nvPr/>
      </p:nvGrpSpPr>
      <p:grpSpPr>
        <a:xfrm>
          <a:off x="0" y="0"/>
          <a:ext cx="0" cy="0"/>
          <a:chOff x="0" y="0"/>
          <a:chExt cx="0" cy="0"/>
        </a:xfrm>
      </p:grpSpPr>
      <p:sp>
        <p:nvSpPr>
          <p:cNvPr id="309" name="Google Shape;309;p1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10" name="Google Shape;310;p1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4" name="Shape 324"/>
        <p:cNvGrpSpPr/>
        <p:nvPr/>
      </p:nvGrpSpPr>
      <p:grpSpPr>
        <a:xfrm>
          <a:off x="0" y="0"/>
          <a:ext cx="0" cy="0"/>
          <a:chOff x="0" y="0"/>
          <a:chExt cx="0" cy="0"/>
        </a:xfrm>
      </p:grpSpPr>
      <p:sp>
        <p:nvSpPr>
          <p:cNvPr id="325" name="Google Shape;325;g2a7353857df_0_26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6" name="Google Shape;326;g2a7353857df_0_2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6" name="Shape 146"/>
        <p:cNvGrpSpPr/>
        <p:nvPr/>
      </p:nvGrpSpPr>
      <p:grpSpPr>
        <a:xfrm>
          <a:off x="0" y="0"/>
          <a:ext cx="0" cy="0"/>
          <a:chOff x="0" y="0"/>
          <a:chExt cx="0" cy="0"/>
        </a:xfrm>
      </p:grpSpPr>
      <p:sp>
        <p:nvSpPr>
          <p:cNvPr id="147" name="Google Shape;147;p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48" name="Google Shape;148;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6" name="Shape 166"/>
        <p:cNvGrpSpPr/>
        <p:nvPr/>
      </p:nvGrpSpPr>
      <p:grpSpPr>
        <a:xfrm>
          <a:off x="0" y="0"/>
          <a:ext cx="0" cy="0"/>
          <a:chOff x="0" y="0"/>
          <a:chExt cx="0" cy="0"/>
        </a:xfrm>
      </p:grpSpPr>
      <p:sp>
        <p:nvSpPr>
          <p:cNvPr id="167" name="Google Shape;167;p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68" name="Google Shape;168;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1" name="Shape 211"/>
        <p:cNvGrpSpPr/>
        <p:nvPr/>
      </p:nvGrpSpPr>
      <p:grpSpPr>
        <a:xfrm>
          <a:off x="0" y="0"/>
          <a:ext cx="0" cy="0"/>
          <a:chOff x="0" y="0"/>
          <a:chExt cx="0" cy="0"/>
        </a:xfrm>
      </p:grpSpPr>
      <p:sp>
        <p:nvSpPr>
          <p:cNvPr id="212" name="Google Shape;212;g2a7353857df_0_5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13" name="Google Shape;213;g2a7353857df_0_5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4" name="Shape 224"/>
        <p:cNvGrpSpPr/>
        <p:nvPr/>
      </p:nvGrpSpPr>
      <p:grpSpPr>
        <a:xfrm>
          <a:off x="0" y="0"/>
          <a:ext cx="0" cy="0"/>
          <a:chOff x="0" y="0"/>
          <a:chExt cx="0" cy="0"/>
        </a:xfrm>
      </p:grpSpPr>
      <p:sp>
        <p:nvSpPr>
          <p:cNvPr id="225" name="Google Shape;225;p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26" name="Google Shape;226;p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7" name="Shape 237"/>
        <p:cNvGrpSpPr/>
        <p:nvPr/>
      </p:nvGrpSpPr>
      <p:grpSpPr>
        <a:xfrm>
          <a:off x="0" y="0"/>
          <a:ext cx="0" cy="0"/>
          <a:chOff x="0" y="0"/>
          <a:chExt cx="0" cy="0"/>
        </a:xfrm>
      </p:grpSpPr>
      <p:sp>
        <p:nvSpPr>
          <p:cNvPr id="238" name="Google Shape;238;g2a7353857df_0_10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39" name="Google Shape;239;g2a7353857df_0_10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9" name="Shape 249"/>
        <p:cNvGrpSpPr/>
        <p:nvPr/>
      </p:nvGrpSpPr>
      <p:grpSpPr>
        <a:xfrm>
          <a:off x="0" y="0"/>
          <a:ext cx="0" cy="0"/>
          <a:chOff x="0" y="0"/>
          <a:chExt cx="0" cy="0"/>
        </a:xfrm>
      </p:grpSpPr>
      <p:sp>
        <p:nvSpPr>
          <p:cNvPr id="250" name="Google Shape;250;g2a7353857df_0_11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51" name="Google Shape;251;g2a7353857df_0_11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1" name="Shape 261"/>
        <p:cNvGrpSpPr/>
        <p:nvPr/>
      </p:nvGrpSpPr>
      <p:grpSpPr>
        <a:xfrm>
          <a:off x="0" y="0"/>
          <a:ext cx="0" cy="0"/>
          <a:chOff x="0" y="0"/>
          <a:chExt cx="0" cy="0"/>
        </a:xfrm>
      </p:grpSpPr>
      <p:sp>
        <p:nvSpPr>
          <p:cNvPr id="262" name="Google Shape;262;g2a7353857df_0_12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63" name="Google Shape;263;g2a7353857df_0_12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3" name="Shape 273"/>
        <p:cNvGrpSpPr/>
        <p:nvPr/>
      </p:nvGrpSpPr>
      <p:grpSpPr>
        <a:xfrm>
          <a:off x="0" y="0"/>
          <a:ext cx="0" cy="0"/>
          <a:chOff x="0" y="0"/>
          <a:chExt cx="0" cy="0"/>
        </a:xfrm>
      </p:grpSpPr>
      <p:sp>
        <p:nvSpPr>
          <p:cNvPr id="274" name="Google Shape;274;g2a7353857df_0_13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75" name="Google Shape;275;g2a7353857df_0_13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1.png"/><Relationship Id="rId3" Type="http://schemas.openxmlformats.org/officeDocument/2006/relationships/image" Target="../media/image14.png"/><Relationship Id="rId4" Type="http://schemas.openxmlformats.org/officeDocument/2006/relationships/image" Target="../media/image1.png"/><Relationship Id="rId5" Type="http://schemas.openxmlformats.org/officeDocument/2006/relationships/image" Target="../media/image10.png"/><Relationship Id="rId6" Type="http://schemas.openxmlformats.org/officeDocument/2006/relationships/image" Target="../media/image4.png"/><Relationship Id="rId7" Type="http://schemas.openxmlformats.org/officeDocument/2006/relationships/image" Target="../media/image9.png"/><Relationship Id="rId8" Type="http://schemas.openxmlformats.org/officeDocument/2006/relationships/image" Target="../media/image5.pn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8.jp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Slide">
  <p:cSld name="1_Title Slide">
    <p:spTree>
      <p:nvGrpSpPr>
        <p:cNvPr id="6" name="Shape 6"/>
        <p:cNvGrpSpPr/>
        <p:nvPr/>
      </p:nvGrpSpPr>
      <p:grpSpPr>
        <a:xfrm>
          <a:off x="0" y="0"/>
          <a:ext cx="0" cy="0"/>
          <a:chOff x="0" y="0"/>
          <a:chExt cx="0" cy="0"/>
        </a:xfrm>
      </p:grpSpPr>
      <p:sp>
        <p:nvSpPr>
          <p:cNvPr id="7" name="Google Shape;7;p2"/>
          <p:cNvSpPr/>
          <p:nvPr>
            <p:ph idx="2" type="pic"/>
          </p:nvPr>
        </p:nvSpPr>
        <p:spPr>
          <a:xfrm>
            <a:off x="4810538" y="3072123"/>
            <a:ext cx="5910471" cy="3250096"/>
          </a:xfrm>
          <a:prstGeom prst="rect">
            <a:avLst/>
          </a:prstGeom>
          <a:solidFill>
            <a:srgbClr val="F2F2F2"/>
          </a:solidFill>
          <a:ln>
            <a:noFill/>
          </a:ln>
        </p:spPr>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0_Title Slide">
  <p:cSld name="10_Title Slide">
    <p:spTree>
      <p:nvGrpSpPr>
        <p:cNvPr id="29" name="Shape 29"/>
        <p:cNvGrpSpPr/>
        <p:nvPr/>
      </p:nvGrpSpPr>
      <p:grpSpPr>
        <a:xfrm>
          <a:off x="0" y="0"/>
          <a:ext cx="0" cy="0"/>
          <a:chOff x="0" y="0"/>
          <a:chExt cx="0" cy="0"/>
        </a:xfrm>
      </p:grpSpPr>
      <p:sp>
        <p:nvSpPr>
          <p:cNvPr id="30" name="Google Shape;30;p11"/>
          <p:cNvSpPr/>
          <p:nvPr>
            <p:ph idx="2" type="pic"/>
          </p:nvPr>
        </p:nvSpPr>
        <p:spPr>
          <a:xfrm>
            <a:off x="540516" y="2148446"/>
            <a:ext cx="3407370" cy="4176154"/>
          </a:xfrm>
          <a:prstGeom prst="rect">
            <a:avLst/>
          </a:prstGeom>
          <a:solidFill>
            <a:srgbClr val="F2F2F2"/>
          </a:solidFill>
          <a:ln>
            <a:noFill/>
          </a:ln>
        </p:spPr>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1_Title Slide">
  <p:cSld name="11_Title Slide">
    <p:spTree>
      <p:nvGrpSpPr>
        <p:cNvPr id="31" name="Shape 31"/>
        <p:cNvGrpSpPr/>
        <p:nvPr/>
      </p:nvGrpSpPr>
      <p:grpSpPr>
        <a:xfrm>
          <a:off x="0" y="0"/>
          <a:ext cx="0" cy="0"/>
          <a:chOff x="0" y="0"/>
          <a:chExt cx="0" cy="0"/>
        </a:xfrm>
      </p:grpSpPr>
      <p:sp>
        <p:nvSpPr>
          <p:cNvPr id="32" name="Google Shape;32;p12"/>
          <p:cNvSpPr/>
          <p:nvPr>
            <p:ph idx="2" type="pic"/>
          </p:nvPr>
        </p:nvSpPr>
        <p:spPr>
          <a:xfrm>
            <a:off x="7606311" y="1248395"/>
            <a:ext cx="4052289" cy="3497775"/>
          </a:xfrm>
          <a:prstGeom prst="rect">
            <a:avLst/>
          </a:prstGeom>
          <a:solidFill>
            <a:srgbClr val="F2F2F2"/>
          </a:solidFill>
          <a:ln>
            <a:noFill/>
          </a:ln>
        </p:spPr>
      </p:sp>
      <p:sp>
        <p:nvSpPr>
          <p:cNvPr id="33" name="Google Shape;33;p12"/>
          <p:cNvSpPr/>
          <p:nvPr>
            <p:ph idx="3" type="pic"/>
          </p:nvPr>
        </p:nvSpPr>
        <p:spPr>
          <a:xfrm>
            <a:off x="1161371" y="3756356"/>
            <a:ext cx="2567133" cy="2568210"/>
          </a:xfrm>
          <a:prstGeom prst="rect">
            <a:avLst/>
          </a:prstGeom>
          <a:solidFill>
            <a:srgbClr val="F2F2F2"/>
          </a:solidFill>
          <a:ln>
            <a:noFill/>
          </a:ln>
        </p:spPr>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2_Title Slide">
  <p:cSld name="12_Title Slide">
    <p:spTree>
      <p:nvGrpSpPr>
        <p:cNvPr id="34" name="Shape 34"/>
        <p:cNvGrpSpPr/>
        <p:nvPr/>
      </p:nvGrpSpPr>
      <p:grpSpPr>
        <a:xfrm>
          <a:off x="0" y="0"/>
          <a:ext cx="0" cy="0"/>
          <a:chOff x="0" y="0"/>
          <a:chExt cx="0" cy="0"/>
        </a:xfrm>
      </p:grpSpPr>
      <p:sp>
        <p:nvSpPr>
          <p:cNvPr id="35" name="Google Shape;35;p13"/>
          <p:cNvSpPr/>
          <p:nvPr>
            <p:ph idx="2" type="pic"/>
          </p:nvPr>
        </p:nvSpPr>
        <p:spPr>
          <a:xfrm>
            <a:off x="5138057" y="2457456"/>
            <a:ext cx="2815772" cy="3867144"/>
          </a:xfrm>
          <a:prstGeom prst="rect">
            <a:avLst/>
          </a:prstGeom>
          <a:solidFill>
            <a:srgbClr val="F2F2F2"/>
          </a:solidFill>
          <a:ln>
            <a:noFill/>
          </a:ln>
        </p:spPr>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3_Title Slide">
  <p:cSld name="13_Title Slide">
    <p:spTree>
      <p:nvGrpSpPr>
        <p:cNvPr id="36" name="Shape 36"/>
        <p:cNvGrpSpPr/>
        <p:nvPr/>
      </p:nvGrpSpPr>
      <p:grpSpPr>
        <a:xfrm>
          <a:off x="0" y="0"/>
          <a:ext cx="0" cy="0"/>
          <a:chOff x="0" y="0"/>
          <a:chExt cx="0" cy="0"/>
        </a:xfrm>
      </p:grpSpPr>
      <p:sp>
        <p:nvSpPr>
          <p:cNvPr id="37" name="Google Shape;37;p14"/>
          <p:cNvSpPr/>
          <p:nvPr>
            <p:ph idx="2" type="pic"/>
          </p:nvPr>
        </p:nvSpPr>
        <p:spPr>
          <a:xfrm>
            <a:off x="540516" y="4049485"/>
            <a:ext cx="2231713" cy="2292942"/>
          </a:xfrm>
          <a:prstGeom prst="rect">
            <a:avLst/>
          </a:prstGeom>
          <a:solidFill>
            <a:srgbClr val="F2F2F2"/>
          </a:solidFill>
          <a:ln>
            <a:noFill/>
          </a:ln>
        </p:spPr>
      </p:sp>
      <p:sp>
        <p:nvSpPr>
          <p:cNvPr id="38" name="Google Shape;38;p14"/>
          <p:cNvSpPr/>
          <p:nvPr>
            <p:ph idx="3" type="pic"/>
          </p:nvPr>
        </p:nvSpPr>
        <p:spPr>
          <a:xfrm>
            <a:off x="8650514" y="2220685"/>
            <a:ext cx="3000970" cy="4121743"/>
          </a:xfrm>
          <a:prstGeom prst="rect">
            <a:avLst/>
          </a:prstGeom>
          <a:solidFill>
            <a:srgbClr val="F2F2F2"/>
          </a:solidFill>
          <a:ln>
            <a:noFill/>
          </a:ln>
        </p:spPr>
      </p:sp>
      <p:sp>
        <p:nvSpPr>
          <p:cNvPr id="39" name="Google Shape;39;p14"/>
          <p:cNvSpPr/>
          <p:nvPr>
            <p:ph idx="4" type="pic"/>
          </p:nvPr>
        </p:nvSpPr>
        <p:spPr>
          <a:xfrm>
            <a:off x="5141291" y="2220686"/>
            <a:ext cx="3340526" cy="2525485"/>
          </a:xfrm>
          <a:prstGeom prst="rect">
            <a:avLst/>
          </a:prstGeom>
          <a:solidFill>
            <a:srgbClr val="F2F2F2"/>
          </a:solidFill>
          <a:ln>
            <a:noFill/>
          </a:ln>
        </p:spPr>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4_Title Slide">
  <p:cSld name="14_Title Slide">
    <p:spTree>
      <p:nvGrpSpPr>
        <p:cNvPr id="40" name="Shape 40"/>
        <p:cNvGrpSpPr/>
        <p:nvPr/>
      </p:nvGrpSpPr>
      <p:grpSpPr>
        <a:xfrm>
          <a:off x="0" y="0"/>
          <a:ext cx="0" cy="0"/>
          <a:chOff x="0" y="0"/>
          <a:chExt cx="0" cy="0"/>
        </a:xfrm>
      </p:grpSpPr>
      <p:sp>
        <p:nvSpPr>
          <p:cNvPr id="41" name="Google Shape;41;p15"/>
          <p:cNvSpPr/>
          <p:nvPr>
            <p:ph idx="2" type="pic"/>
          </p:nvPr>
        </p:nvSpPr>
        <p:spPr>
          <a:xfrm>
            <a:off x="4396029" y="2588084"/>
            <a:ext cx="3999294" cy="3332879"/>
          </a:xfrm>
          <a:prstGeom prst="rect">
            <a:avLst/>
          </a:prstGeom>
          <a:solidFill>
            <a:srgbClr val="F2F2F2"/>
          </a:solidFill>
          <a:ln>
            <a:noFill/>
          </a:ln>
        </p:spPr>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5_Title Slide">
  <p:cSld name="15_Title Slide">
    <p:spTree>
      <p:nvGrpSpPr>
        <p:cNvPr id="42" name="Shape 42"/>
        <p:cNvGrpSpPr/>
        <p:nvPr/>
      </p:nvGrpSpPr>
      <p:grpSpPr>
        <a:xfrm>
          <a:off x="0" y="0"/>
          <a:ext cx="0" cy="0"/>
          <a:chOff x="0" y="0"/>
          <a:chExt cx="0" cy="0"/>
        </a:xfrm>
      </p:grpSpPr>
      <p:sp>
        <p:nvSpPr>
          <p:cNvPr id="43" name="Google Shape;43;p16"/>
          <p:cNvSpPr/>
          <p:nvPr>
            <p:ph idx="2" type="pic"/>
          </p:nvPr>
        </p:nvSpPr>
        <p:spPr>
          <a:xfrm>
            <a:off x="4847773" y="1364344"/>
            <a:ext cx="2859314" cy="2496456"/>
          </a:xfrm>
          <a:prstGeom prst="rect">
            <a:avLst/>
          </a:prstGeom>
          <a:solidFill>
            <a:srgbClr val="F2F2F2"/>
          </a:solidFill>
          <a:ln>
            <a:noFill/>
          </a:ln>
        </p:spPr>
      </p:sp>
      <p:sp>
        <p:nvSpPr>
          <p:cNvPr id="44" name="Google Shape;44;p16"/>
          <p:cNvSpPr/>
          <p:nvPr>
            <p:ph idx="3" type="pic"/>
          </p:nvPr>
        </p:nvSpPr>
        <p:spPr>
          <a:xfrm>
            <a:off x="8403772" y="1364344"/>
            <a:ext cx="2859314" cy="2496456"/>
          </a:xfrm>
          <a:prstGeom prst="rect">
            <a:avLst/>
          </a:prstGeom>
          <a:solidFill>
            <a:srgbClr val="F2F2F2"/>
          </a:solidFill>
          <a:ln>
            <a:noFill/>
          </a:ln>
        </p:spPr>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6_Title Slide">
  <p:cSld name="16_Title Slide">
    <p:spTree>
      <p:nvGrpSpPr>
        <p:cNvPr id="45" name="Shape 45"/>
        <p:cNvGrpSpPr/>
        <p:nvPr/>
      </p:nvGrpSpPr>
      <p:grpSpPr>
        <a:xfrm>
          <a:off x="0" y="0"/>
          <a:ext cx="0" cy="0"/>
          <a:chOff x="0" y="0"/>
          <a:chExt cx="0" cy="0"/>
        </a:xfrm>
      </p:grpSpPr>
      <p:sp>
        <p:nvSpPr>
          <p:cNvPr id="46" name="Google Shape;46;p17"/>
          <p:cNvSpPr/>
          <p:nvPr>
            <p:ph idx="2" type="pic"/>
          </p:nvPr>
        </p:nvSpPr>
        <p:spPr>
          <a:xfrm>
            <a:off x="540515" y="2365828"/>
            <a:ext cx="5221655" cy="4492171"/>
          </a:xfrm>
          <a:prstGeom prst="rect">
            <a:avLst/>
          </a:prstGeom>
          <a:solidFill>
            <a:srgbClr val="F2F2F2"/>
          </a:solidFill>
          <a:ln>
            <a:noFill/>
          </a:ln>
        </p:spPr>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7_Title Slide">
  <p:cSld name="17_Title Slide">
    <p:spTree>
      <p:nvGrpSpPr>
        <p:cNvPr id="47" name="Shape 47"/>
        <p:cNvGrpSpPr/>
        <p:nvPr/>
      </p:nvGrpSpPr>
      <p:grpSpPr>
        <a:xfrm>
          <a:off x="0" y="0"/>
          <a:ext cx="0" cy="0"/>
          <a:chOff x="0" y="0"/>
          <a:chExt cx="0" cy="0"/>
        </a:xfrm>
      </p:grpSpPr>
      <p:sp>
        <p:nvSpPr>
          <p:cNvPr id="48" name="Google Shape;48;p18"/>
          <p:cNvSpPr/>
          <p:nvPr>
            <p:ph idx="2" type="pic"/>
          </p:nvPr>
        </p:nvSpPr>
        <p:spPr>
          <a:xfrm>
            <a:off x="4904015" y="2975429"/>
            <a:ext cx="3543300" cy="3882571"/>
          </a:xfrm>
          <a:prstGeom prst="rect">
            <a:avLst/>
          </a:prstGeom>
          <a:solidFill>
            <a:srgbClr val="F2F2F2"/>
          </a:solidFill>
          <a:ln>
            <a:noFill/>
          </a:ln>
        </p:spPr>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8_Title Slide">
  <p:cSld name="18_Title Slide">
    <p:spTree>
      <p:nvGrpSpPr>
        <p:cNvPr id="49" name="Shape 49"/>
        <p:cNvGrpSpPr/>
        <p:nvPr/>
      </p:nvGrpSpPr>
      <p:grpSpPr>
        <a:xfrm>
          <a:off x="0" y="0"/>
          <a:ext cx="0" cy="0"/>
          <a:chOff x="0" y="0"/>
          <a:chExt cx="0" cy="0"/>
        </a:xfrm>
      </p:grpSpPr>
      <p:sp>
        <p:nvSpPr>
          <p:cNvPr id="50" name="Google Shape;50;p19"/>
          <p:cNvSpPr/>
          <p:nvPr>
            <p:ph idx="2" type="pic"/>
          </p:nvPr>
        </p:nvSpPr>
        <p:spPr>
          <a:xfrm>
            <a:off x="9071430" y="2365829"/>
            <a:ext cx="2587171" cy="3958771"/>
          </a:xfrm>
          <a:prstGeom prst="rect">
            <a:avLst/>
          </a:prstGeom>
          <a:solidFill>
            <a:srgbClr val="F2F2F2"/>
          </a:solidFill>
          <a:ln>
            <a:noFill/>
          </a:ln>
        </p:spPr>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spTree>
      <p:nvGrpSpPr>
        <p:cNvPr id="51" name="Shape 51"/>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Title Slide">
  <p:cSld name="2_Title Slide">
    <p:spTree>
      <p:nvGrpSpPr>
        <p:cNvPr id="8" name="Shape 8"/>
        <p:cNvGrpSpPr/>
        <p:nvPr/>
      </p:nvGrpSpPr>
      <p:grpSpPr>
        <a:xfrm>
          <a:off x="0" y="0"/>
          <a:ext cx="0" cy="0"/>
          <a:chOff x="0" y="0"/>
          <a:chExt cx="0" cy="0"/>
        </a:xfrm>
      </p:grpSpPr>
      <p:sp>
        <p:nvSpPr>
          <p:cNvPr id="9" name="Google Shape;9;p3"/>
          <p:cNvSpPr/>
          <p:nvPr>
            <p:ph idx="2" type="pic"/>
          </p:nvPr>
        </p:nvSpPr>
        <p:spPr>
          <a:xfrm>
            <a:off x="4223659" y="1843316"/>
            <a:ext cx="2481943" cy="3846285"/>
          </a:xfrm>
          <a:prstGeom prst="rect">
            <a:avLst/>
          </a:prstGeom>
          <a:solidFill>
            <a:srgbClr val="F2F2F2"/>
          </a:solidFill>
          <a:ln>
            <a:noFill/>
          </a:ln>
        </p:spPr>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solidFill>
          <a:srgbClr val="031F58"/>
        </a:solidFill>
      </p:bgPr>
    </p:bg>
    <p:spTree>
      <p:nvGrpSpPr>
        <p:cNvPr id="56" name="Shape 56"/>
        <p:cNvGrpSpPr/>
        <p:nvPr/>
      </p:nvGrpSpPr>
      <p:grpSpPr>
        <a:xfrm>
          <a:off x="0" y="0"/>
          <a:ext cx="0" cy="0"/>
          <a:chOff x="0" y="0"/>
          <a:chExt cx="0" cy="0"/>
        </a:xfrm>
      </p:grpSpPr>
      <p:sp>
        <p:nvSpPr>
          <p:cNvPr id="57" name="Google Shape;57;p22"/>
          <p:cNvSpPr txBox="1"/>
          <p:nvPr>
            <p:ph type="ctrTitle"/>
          </p:nvPr>
        </p:nvSpPr>
        <p:spPr>
          <a:xfrm>
            <a:off x="415611" y="992767"/>
            <a:ext cx="11360700" cy="2736900"/>
          </a:xfrm>
          <a:prstGeom prst="rect">
            <a:avLst/>
          </a:prstGeom>
        </p:spPr>
        <p:txBody>
          <a:bodyPr anchorCtr="0" anchor="b" bIns="121900" lIns="121900" spcFirstLastPara="1" rIns="121900" wrap="square" tIns="121900">
            <a:normAutofit/>
          </a:bodyPr>
          <a:lstStyle>
            <a:lvl1pPr lvl="0" rtl="0" algn="ctr">
              <a:spcBef>
                <a:spcPts val="0"/>
              </a:spcBef>
              <a:spcAft>
                <a:spcPts val="0"/>
              </a:spcAft>
              <a:buSzPts val="6900"/>
              <a:buNone/>
              <a:defRPr sz="6900"/>
            </a:lvl1pPr>
            <a:lvl2pPr lvl="1" rtl="0" algn="ctr">
              <a:spcBef>
                <a:spcPts val="0"/>
              </a:spcBef>
              <a:spcAft>
                <a:spcPts val="0"/>
              </a:spcAft>
              <a:buSzPts val="6900"/>
              <a:buNone/>
              <a:defRPr sz="6900"/>
            </a:lvl2pPr>
            <a:lvl3pPr lvl="2" rtl="0" algn="ctr">
              <a:spcBef>
                <a:spcPts val="0"/>
              </a:spcBef>
              <a:spcAft>
                <a:spcPts val="0"/>
              </a:spcAft>
              <a:buSzPts val="6900"/>
              <a:buNone/>
              <a:defRPr sz="6900"/>
            </a:lvl3pPr>
            <a:lvl4pPr lvl="3" rtl="0" algn="ctr">
              <a:spcBef>
                <a:spcPts val="0"/>
              </a:spcBef>
              <a:spcAft>
                <a:spcPts val="0"/>
              </a:spcAft>
              <a:buSzPts val="6900"/>
              <a:buNone/>
              <a:defRPr sz="6900"/>
            </a:lvl4pPr>
            <a:lvl5pPr lvl="4" rtl="0" algn="ctr">
              <a:spcBef>
                <a:spcPts val="0"/>
              </a:spcBef>
              <a:spcAft>
                <a:spcPts val="0"/>
              </a:spcAft>
              <a:buSzPts val="6900"/>
              <a:buNone/>
              <a:defRPr sz="6900"/>
            </a:lvl5pPr>
            <a:lvl6pPr lvl="5" rtl="0" algn="ctr">
              <a:spcBef>
                <a:spcPts val="0"/>
              </a:spcBef>
              <a:spcAft>
                <a:spcPts val="0"/>
              </a:spcAft>
              <a:buSzPts val="6900"/>
              <a:buNone/>
              <a:defRPr sz="6900"/>
            </a:lvl6pPr>
            <a:lvl7pPr lvl="6" rtl="0" algn="ctr">
              <a:spcBef>
                <a:spcPts val="0"/>
              </a:spcBef>
              <a:spcAft>
                <a:spcPts val="0"/>
              </a:spcAft>
              <a:buSzPts val="6900"/>
              <a:buNone/>
              <a:defRPr sz="6900"/>
            </a:lvl7pPr>
            <a:lvl8pPr lvl="7" rtl="0" algn="ctr">
              <a:spcBef>
                <a:spcPts val="0"/>
              </a:spcBef>
              <a:spcAft>
                <a:spcPts val="0"/>
              </a:spcAft>
              <a:buSzPts val="6900"/>
              <a:buNone/>
              <a:defRPr sz="6900"/>
            </a:lvl8pPr>
            <a:lvl9pPr lvl="8" rtl="0" algn="ctr">
              <a:spcBef>
                <a:spcPts val="0"/>
              </a:spcBef>
              <a:spcAft>
                <a:spcPts val="0"/>
              </a:spcAft>
              <a:buSzPts val="6900"/>
              <a:buNone/>
              <a:defRPr sz="6900"/>
            </a:lvl9pPr>
          </a:lstStyle>
          <a:p/>
        </p:txBody>
      </p:sp>
      <p:sp>
        <p:nvSpPr>
          <p:cNvPr id="58" name="Google Shape;58;p22"/>
          <p:cNvSpPr txBox="1"/>
          <p:nvPr>
            <p:ph idx="1" type="subTitle"/>
          </p:nvPr>
        </p:nvSpPr>
        <p:spPr>
          <a:xfrm>
            <a:off x="415600" y="3778833"/>
            <a:ext cx="11360700" cy="1056900"/>
          </a:xfrm>
          <a:prstGeom prst="rect">
            <a:avLst/>
          </a:prstGeom>
        </p:spPr>
        <p:txBody>
          <a:bodyPr anchorCtr="0" anchor="t" bIns="121900" lIns="121900" spcFirstLastPara="1" rIns="121900" wrap="square" tIns="121900">
            <a:normAutofit/>
          </a:bodyPr>
          <a:lstStyle>
            <a:lvl1pPr lvl="0" rtl="0" algn="ctr">
              <a:lnSpc>
                <a:spcPct val="100000"/>
              </a:lnSpc>
              <a:spcBef>
                <a:spcPts val="0"/>
              </a:spcBef>
              <a:spcAft>
                <a:spcPts val="0"/>
              </a:spcAft>
              <a:buSzPts val="3700"/>
              <a:buNone/>
              <a:defRPr sz="3700"/>
            </a:lvl1pPr>
            <a:lvl2pPr lvl="1" rtl="0" algn="ctr">
              <a:lnSpc>
                <a:spcPct val="100000"/>
              </a:lnSpc>
              <a:spcBef>
                <a:spcPts val="0"/>
              </a:spcBef>
              <a:spcAft>
                <a:spcPts val="0"/>
              </a:spcAft>
              <a:buSzPts val="3700"/>
              <a:buNone/>
              <a:defRPr sz="3700"/>
            </a:lvl2pPr>
            <a:lvl3pPr lvl="2" rtl="0" algn="ctr">
              <a:lnSpc>
                <a:spcPct val="100000"/>
              </a:lnSpc>
              <a:spcBef>
                <a:spcPts val="0"/>
              </a:spcBef>
              <a:spcAft>
                <a:spcPts val="0"/>
              </a:spcAft>
              <a:buSzPts val="3700"/>
              <a:buNone/>
              <a:defRPr sz="3700"/>
            </a:lvl3pPr>
            <a:lvl4pPr lvl="3" rtl="0" algn="ctr">
              <a:lnSpc>
                <a:spcPct val="100000"/>
              </a:lnSpc>
              <a:spcBef>
                <a:spcPts val="0"/>
              </a:spcBef>
              <a:spcAft>
                <a:spcPts val="0"/>
              </a:spcAft>
              <a:buSzPts val="3700"/>
              <a:buNone/>
              <a:defRPr sz="3700"/>
            </a:lvl4pPr>
            <a:lvl5pPr lvl="4" rtl="0" algn="ctr">
              <a:lnSpc>
                <a:spcPct val="100000"/>
              </a:lnSpc>
              <a:spcBef>
                <a:spcPts val="0"/>
              </a:spcBef>
              <a:spcAft>
                <a:spcPts val="0"/>
              </a:spcAft>
              <a:buSzPts val="3700"/>
              <a:buNone/>
              <a:defRPr sz="3700"/>
            </a:lvl5pPr>
            <a:lvl6pPr lvl="5" rtl="0" algn="ctr">
              <a:lnSpc>
                <a:spcPct val="100000"/>
              </a:lnSpc>
              <a:spcBef>
                <a:spcPts val="0"/>
              </a:spcBef>
              <a:spcAft>
                <a:spcPts val="0"/>
              </a:spcAft>
              <a:buSzPts val="3700"/>
              <a:buNone/>
              <a:defRPr sz="3700"/>
            </a:lvl6pPr>
            <a:lvl7pPr lvl="6" rtl="0" algn="ctr">
              <a:lnSpc>
                <a:spcPct val="100000"/>
              </a:lnSpc>
              <a:spcBef>
                <a:spcPts val="0"/>
              </a:spcBef>
              <a:spcAft>
                <a:spcPts val="0"/>
              </a:spcAft>
              <a:buSzPts val="3700"/>
              <a:buNone/>
              <a:defRPr sz="3700"/>
            </a:lvl7pPr>
            <a:lvl8pPr lvl="7" rtl="0" algn="ctr">
              <a:lnSpc>
                <a:spcPct val="100000"/>
              </a:lnSpc>
              <a:spcBef>
                <a:spcPts val="0"/>
              </a:spcBef>
              <a:spcAft>
                <a:spcPts val="0"/>
              </a:spcAft>
              <a:buSzPts val="3700"/>
              <a:buNone/>
              <a:defRPr sz="3700"/>
            </a:lvl8pPr>
            <a:lvl9pPr lvl="8" rtl="0" algn="ctr">
              <a:lnSpc>
                <a:spcPct val="100000"/>
              </a:lnSpc>
              <a:spcBef>
                <a:spcPts val="0"/>
              </a:spcBef>
              <a:spcAft>
                <a:spcPts val="0"/>
              </a:spcAft>
              <a:buSzPts val="3700"/>
              <a:buNone/>
              <a:defRPr sz="3700"/>
            </a:lvl9pPr>
          </a:lstStyle>
          <a:p/>
        </p:txBody>
      </p:sp>
      <p:sp>
        <p:nvSpPr>
          <p:cNvPr id="59" name="Google Shape;59;p22"/>
          <p:cNvSpPr txBox="1"/>
          <p:nvPr>
            <p:ph idx="12" type="sldNum"/>
          </p:nvPr>
        </p:nvSpPr>
        <p:spPr>
          <a:xfrm>
            <a:off x="11296610" y="6217622"/>
            <a:ext cx="731700" cy="524700"/>
          </a:xfrm>
          <a:prstGeom prst="rect">
            <a:avLst/>
          </a:prstGeom>
        </p:spPr>
        <p:txBody>
          <a:bodyPr anchorCtr="0" anchor="ctr" bIns="121900" lIns="121900" spcFirstLastPara="1" rIns="121900" wrap="square" tIns="12190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60" name="Shape 60"/>
        <p:cNvGrpSpPr/>
        <p:nvPr/>
      </p:nvGrpSpPr>
      <p:grpSpPr>
        <a:xfrm>
          <a:off x="0" y="0"/>
          <a:ext cx="0" cy="0"/>
          <a:chOff x="0" y="0"/>
          <a:chExt cx="0" cy="0"/>
        </a:xfrm>
      </p:grpSpPr>
      <p:sp>
        <p:nvSpPr>
          <p:cNvPr id="61" name="Google Shape;61;p23"/>
          <p:cNvSpPr txBox="1"/>
          <p:nvPr>
            <p:ph type="title"/>
          </p:nvPr>
        </p:nvSpPr>
        <p:spPr>
          <a:xfrm>
            <a:off x="415600" y="2867800"/>
            <a:ext cx="11360700" cy="1122300"/>
          </a:xfrm>
          <a:prstGeom prst="rect">
            <a:avLst/>
          </a:prstGeom>
        </p:spPr>
        <p:txBody>
          <a:bodyPr anchorCtr="0" anchor="ctr" bIns="121900" lIns="121900" spcFirstLastPara="1" rIns="121900" wrap="square" tIns="121900">
            <a:normAutofit/>
          </a:bodyPr>
          <a:lstStyle>
            <a:lvl1pPr lvl="0" rtl="0" algn="ctr">
              <a:spcBef>
                <a:spcPts val="0"/>
              </a:spcBef>
              <a:spcAft>
                <a:spcPts val="0"/>
              </a:spcAft>
              <a:buSzPts val="4800"/>
              <a:buNone/>
              <a:defRPr sz="4800"/>
            </a:lvl1pPr>
            <a:lvl2pPr lvl="1" rtl="0" algn="ctr">
              <a:spcBef>
                <a:spcPts val="0"/>
              </a:spcBef>
              <a:spcAft>
                <a:spcPts val="0"/>
              </a:spcAft>
              <a:buSzPts val="4800"/>
              <a:buNone/>
              <a:defRPr sz="4800"/>
            </a:lvl2pPr>
            <a:lvl3pPr lvl="2" rtl="0" algn="ctr">
              <a:spcBef>
                <a:spcPts val="0"/>
              </a:spcBef>
              <a:spcAft>
                <a:spcPts val="0"/>
              </a:spcAft>
              <a:buSzPts val="4800"/>
              <a:buNone/>
              <a:defRPr sz="4800"/>
            </a:lvl3pPr>
            <a:lvl4pPr lvl="3" rtl="0" algn="ctr">
              <a:spcBef>
                <a:spcPts val="0"/>
              </a:spcBef>
              <a:spcAft>
                <a:spcPts val="0"/>
              </a:spcAft>
              <a:buSzPts val="4800"/>
              <a:buNone/>
              <a:defRPr sz="4800"/>
            </a:lvl4pPr>
            <a:lvl5pPr lvl="4" rtl="0" algn="ctr">
              <a:spcBef>
                <a:spcPts val="0"/>
              </a:spcBef>
              <a:spcAft>
                <a:spcPts val="0"/>
              </a:spcAft>
              <a:buSzPts val="4800"/>
              <a:buNone/>
              <a:defRPr sz="4800"/>
            </a:lvl5pPr>
            <a:lvl6pPr lvl="5" rtl="0" algn="ctr">
              <a:spcBef>
                <a:spcPts val="0"/>
              </a:spcBef>
              <a:spcAft>
                <a:spcPts val="0"/>
              </a:spcAft>
              <a:buSzPts val="4800"/>
              <a:buNone/>
              <a:defRPr sz="4800"/>
            </a:lvl6pPr>
            <a:lvl7pPr lvl="6" rtl="0" algn="ctr">
              <a:spcBef>
                <a:spcPts val="0"/>
              </a:spcBef>
              <a:spcAft>
                <a:spcPts val="0"/>
              </a:spcAft>
              <a:buSzPts val="4800"/>
              <a:buNone/>
              <a:defRPr sz="4800"/>
            </a:lvl7pPr>
            <a:lvl8pPr lvl="7" rtl="0" algn="ctr">
              <a:spcBef>
                <a:spcPts val="0"/>
              </a:spcBef>
              <a:spcAft>
                <a:spcPts val="0"/>
              </a:spcAft>
              <a:buSzPts val="4800"/>
              <a:buNone/>
              <a:defRPr sz="4800"/>
            </a:lvl8pPr>
            <a:lvl9pPr lvl="8" rtl="0" algn="ctr">
              <a:spcBef>
                <a:spcPts val="0"/>
              </a:spcBef>
              <a:spcAft>
                <a:spcPts val="0"/>
              </a:spcAft>
              <a:buSzPts val="4800"/>
              <a:buNone/>
              <a:defRPr sz="4800"/>
            </a:lvl9pPr>
          </a:lstStyle>
          <a:p/>
        </p:txBody>
      </p:sp>
      <p:sp>
        <p:nvSpPr>
          <p:cNvPr id="62" name="Google Shape;62;p23"/>
          <p:cNvSpPr txBox="1"/>
          <p:nvPr>
            <p:ph idx="12" type="sldNum"/>
          </p:nvPr>
        </p:nvSpPr>
        <p:spPr>
          <a:xfrm>
            <a:off x="11296610" y="6217622"/>
            <a:ext cx="731700" cy="524700"/>
          </a:xfrm>
          <a:prstGeom prst="rect">
            <a:avLst/>
          </a:prstGeom>
        </p:spPr>
        <p:txBody>
          <a:bodyPr anchorCtr="0" anchor="ctr" bIns="121900" lIns="121900" spcFirstLastPara="1" rIns="121900" wrap="square" tIns="12190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63" name="Shape 63"/>
        <p:cNvGrpSpPr/>
        <p:nvPr/>
      </p:nvGrpSpPr>
      <p:grpSpPr>
        <a:xfrm>
          <a:off x="0" y="0"/>
          <a:ext cx="0" cy="0"/>
          <a:chOff x="0" y="0"/>
          <a:chExt cx="0" cy="0"/>
        </a:xfrm>
      </p:grpSpPr>
      <p:sp>
        <p:nvSpPr>
          <p:cNvPr id="64" name="Google Shape;64;p24"/>
          <p:cNvSpPr txBox="1"/>
          <p:nvPr>
            <p:ph type="title"/>
          </p:nvPr>
        </p:nvSpPr>
        <p:spPr>
          <a:xfrm>
            <a:off x="415600" y="593367"/>
            <a:ext cx="11360700" cy="763500"/>
          </a:xfrm>
          <a:prstGeom prst="rect">
            <a:avLst/>
          </a:prstGeom>
        </p:spPr>
        <p:txBody>
          <a:bodyPr anchorCtr="0" anchor="t" bIns="121900" lIns="121900" spcFirstLastPara="1" rIns="121900" wrap="square" tIns="121900">
            <a:normAutofit/>
          </a:bodyPr>
          <a:lstStyle>
            <a:lvl1pPr lvl="0" rtl="0">
              <a:spcBef>
                <a:spcPts val="0"/>
              </a:spcBef>
              <a:spcAft>
                <a:spcPts val="0"/>
              </a:spcAft>
              <a:buSzPts val="3700"/>
              <a:buNone/>
              <a:defRPr/>
            </a:lvl1pPr>
            <a:lvl2pPr lvl="1" rtl="0">
              <a:spcBef>
                <a:spcPts val="0"/>
              </a:spcBef>
              <a:spcAft>
                <a:spcPts val="0"/>
              </a:spcAft>
              <a:buSzPts val="3700"/>
              <a:buNone/>
              <a:defRPr/>
            </a:lvl2pPr>
            <a:lvl3pPr lvl="2" rtl="0">
              <a:spcBef>
                <a:spcPts val="0"/>
              </a:spcBef>
              <a:spcAft>
                <a:spcPts val="0"/>
              </a:spcAft>
              <a:buSzPts val="3700"/>
              <a:buNone/>
              <a:defRPr/>
            </a:lvl3pPr>
            <a:lvl4pPr lvl="3" rtl="0">
              <a:spcBef>
                <a:spcPts val="0"/>
              </a:spcBef>
              <a:spcAft>
                <a:spcPts val="0"/>
              </a:spcAft>
              <a:buSzPts val="3700"/>
              <a:buNone/>
              <a:defRPr/>
            </a:lvl4pPr>
            <a:lvl5pPr lvl="4" rtl="0">
              <a:spcBef>
                <a:spcPts val="0"/>
              </a:spcBef>
              <a:spcAft>
                <a:spcPts val="0"/>
              </a:spcAft>
              <a:buSzPts val="3700"/>
              <a:buNone/>
              <a:defRPr/>
            </a:lvl5pPr>
            <a:lvl6pPr lvl="5" rtl="0">
              <a:spcBef>
                <a:spcPts val="0"/>
              </a:spcBef>
              <a:spcAft>
                <a:spcPts val="0"/>
              </a:spcAft>
              <a:buSzPts val="3700"/>
              <a:buNone/>
              <a:defRPr/>
            </a:lvl6pPr>
            <a:lvl7pPr lvl="6" rtl="0">
              <a:spcBef>
                <a:spcPts val="0"/>
              </a:spcBef>
              <a:spcAft>
                <a:spcPts val="0"/>
              </a:spcAft>
              <a:buSzPts val="3700"/>
              <a:buNone/>
              <a:defRPr/>
            </a:lvl7pPr>
            <a:lvl8pPr lvl="7" rtl="0">
              <a:spcBef>
                <a:spcPts val="0"/>
              </a:spcBef>
              <a:spcAft>
                <a:spcPts val="0"/>
              </a:spcAft>
              <a:buSzPts val="3700"/>
              <a:buNone/>
              <a:defRPr/>
            </a:lvl8pPr>
            <a:lvl9pPr lvl="8" rtl="0">
              <a:spcBef>
                <a:spcPts val="0"/>
              </a:spcBef>
              <a:spcAft>
                <a:spcPts val="0"/>
              </a:spcAft>
              <a:buSzPts val="3700"/>
              <a:buNone/>
              <a:defRPr/>
            </a:lvl9pPr>
          </a:lstStyle>
          <a:p/>
        </p:txBody>
      </p:sp>
      <p:sp>
        <p:nvSpPr>
          <p:cNvPr id="65" name="Google Shape;65;p24"/>
          <p:cNvSpPr txBox="1"/>
          <p:nvPr>
            <p:ph idx="1" type="body"/>
          </p:nvPr>
        </p:nvSpPr>
        <p:spPr>
          <a:xfrm>
            <a:off x="415600" y="1536633"/>
            <a:ext cx="11360700" cy="4555200"/>
          </a:xfrm>
          <a:prstGeom prst="rect">
            <a:avLst/>
          </a:prstGeom>
        </p:spPr>
        <p:txBody>
          <a:bodyPr anchorCtr="0" anchor="t" bIns="121900" lIns="121900" spcFirstLastPara="1" rIns="121900" wrap="square" tIns="121900">
            <a:normAutofit/>
          </a:bodyPr>
          <a:lstStyle>
            <a:lvl1pPr indent="-381000" lvl="0" marL="457200" rtl="0">
              <a:spcBef>
                <a:spcPts val="0"/>
              </a:spcBef>
              <a:spcAft>
                <a:spcPts val="0"/>
              </a:spcAft>
              <a:buSzPts val="2400"/>
              <a:buChar char="●"/>
              <a:defRPr/>
            </a:lvl1pPr>
            <a:lvl2pPr indent="-349250" lvl="1" marL="914400" rtl="0">
              <a:spcBef>
                <a:spcPts val="0"/>
              </a:spcBef>
              <a:spcAft>
                <a:spcPts val="0"/>
              </a:spcAft>
              <a:buSzPts val="1900"/>
              <a:buChar char="○"/>
              <a:defRPr/>
            </a:lvl2pPr>
            <a:lvl3pPr indent="-349250" lvl="2" marL="1371600" rtl="0">
              <a:spcBef>
                <a:spcPts val="0"/>
              </a:spcBef>
              <a:spcAft>
                <a:spcPts val="0"/>
              </a:spcAft>
              <a:buSzPts val="1900"/>
              <a:buChar char="■"/>
              <a:defRPr/>
            </a:lvl3pPr>
            <a:lvl4pPr indent="-349250" lvl="3" marL="1828800" rtl="0">
              <a:spcBef>
                <a:spcPts val="0"/>
              </a:spcBef>
              <a:spcAft>
                <a:spcPts val="0"/>
              </a:spcAft>
              <a:buSzPts val="1900"/>
              <a:buChar char="●"/>
              <a:defRPr/>
            </a:lvl4pPr>
            <a:lvl5pPr indent="-349250" lvl="4" marL="2286000" rtl="0">
              <a:spcBef>
                <a:spcPts val="0"/>
              </a:spcBef>
              <a:spcAft>
                <a:spcPts val="0"/>
              </a:spcAft>
              <a:buSzPts val="1900"/>
              <a:buChar char="○"/>
              <a:defRPr/>
            </a:lvl5pPr>
            <a:lvl6pPr indent="-349250" lvl="5" marL="2743200" rtl="0">
              <a:spcBef>
                <a:spcPts val="0"/>
              </a:spcBef>
              <a:spcAft>
                <a:spcPts val="0"/>
              </a:spcAft>
              <a:buSzPts val="1900"/>
              <a:buChar char="■"/>
              <a:defRPr/>
            </a:lvl6pPr>
            <a:lvl7pPr indent="-349250" lvl="6" marL="3200400" rtl="0">
              <a:spcBef>
                <a:spcPts val="0"/>
              </a:spcBef>
              <a:spcAft>
                <a:spcPts val="0"/>
              </a:spcAft>
              <a:buSzPts val="1900"/>
              <a:buChar char="●"/>
              <a:defRPr/>
            </a:lvl7pPr>
            <a:lvl8pPr indent="-349250" lvl="7" marL="3657600" rtl="0">
              <a:spcBef>
                <a:spcPts val="0"/>
              </a:spcBef>
              <a:spcAft>
                <a:spcPts val="0"/>
              </a:spcAft>
              <a:buSzPts val="1900"/>
              <a:buChar char="○"/>
              <a:defRPr/>
            </a:lvl8pPr>
            <a:lvl9pPr indent="-349250" lvl="8" marL="4114800" rtl="0">
              <a:spcBef>
                <a:spcPts val="0"/>
              </a:spcBef>
              <a:spcAft>
                <a:spcPts val="0"/>
              </a:spcAft>
              <a:buSzPts val="1900"/>
              <a:buChar char="■"/>
              <a:defRPr/>
            </a:lvl9pPr>
          </a:lstStyle>
          <a:p/>
        </p:txBody>
      </p:sp>
      <p:sp>
        <p:nvSpPr>
          <p:cNvPr id="66" name="Google Shape;66;p24"/>
          <p:cNvSpPr txBox="1"/>
          <p:nvPr>
            <p:ph idx="12" type="sldNum"/>
          </p:nvPr>
        </p:nvSpPr>
        <p:spPr>
          <a:xfrm>
            <a:off x="11296610" y="6217622"/>
            <a:ext cx="731700" cy="524700"/>
          </a:xfrm>
          <a:prstGeom prst="rect">
            <a:avLst/>
          </a:prstGeom>
        </p:spPr>
        <p:txBody>
          <a:bodyPr anchorCtr="0" anchor="ctr" bIns="121900" lIns="121900" spcFirstLastPara="1" rIns="121900" wrap="square" tIns="12190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67" name="Shape 67"/>
        <p:cNvGrpSpPr/>
        <p:nvPr/>
      </p:nvGrpSpPr>
      <p:grpSpPr>
        <a:xfrm>
          <a:off x="0" y="0"/>
          <a:ext cx="0" cy="0"/>
          <a:chOff x="0" y="0"/>
          <a:chExt cx="0" cy="0"/>
        </a:xfrm>
      </p:grpSpPr>
      <p:sp>
        <p:nvSpPr>
          <p:cNvPr id="68" name="Google Shape;68;p25"/>
          <p:cNvSpPr txBox="1"/>
          <p:nvPr>
            <p:ph type="title"/>
          </p:nvPr>
        </p:nvSpPr>
        <p:spPr>
          <a:xfrm>
            <a:off x="415600" y="593367"/>
            <a:ext cx="11360700" cy="763500"/>
          </a:xfrm>
          <a:prstGeom prst="rect">
            <a:avLst/>
          </a:prstGeom>
        </p:spPr>
        <p:txBody>
          <a:bodyPr anchorCtr="0" anchor="t" bIns="121900" lIns="121900" spcFirstLastPara="1" rIns="121900" wrap="square" tIns="121900">
            <a:normAutofit/>
          </a:bodyPr>
          <a:lstStyle>
            <a:lvl1pPr lvl="0" rtl="0">
              <a:spcBef>
                <a:spcPts val="0"/>
              </a:spcBef>
              <a:spcAft>
                <a:spcPts val="0"/>
              </a:spcAft>
              <a:buSzPts val="3700"/>
              <a:buNone/>
              <a:defRPr/>
            </a:lvl1pPr>
            <a:lvl2pPr lvl="1" rtl="0">
              <a:spcBef>
                <a:spcPts val="0"/>
              </a:spcBef>
              <a:spcAft>
                <a:spcPts val="0"/>
              </a:spcAft>
              <a:buSzPts val="3700"/>
              <a:buNone/>
              <a:defRPr/>
            </a:lvl2pPr>
            <a:lvl3pPr lvl="2" rtl="0">
              <a:spcBef>
                <a:spcPts val="0"/>
              </a:spcBef>
              <a:spcAft>
                <a:spcPts val="0"/>
              </a:spcAft>
              <a:buSzPts val="3700"/>
              <a:buNone/>
              <a:defRPr/>
            </a:lvl3pPr>
            <a:lvl4pPr lvl="3" rtl="0">
              <a:spcBef>
                <a:spcPts val="0"/>
              </a:spcBef>
              <a:spcAft>
                <a:spcPts val="0"/>
              </a:spcAft>
              <a:buSzPts val="3700"/>
              <a:buNone/>
              <a:defRPr/>
            </a:lvl4pPr>
            <a:lvl5pPr lvl="4" rtl="0">
              <a:spcBef>
                <a:spcPts val="0"/>
              </a:spcBef>
              <a:spcAft>
                <a:spcPts val="0"/>
              </a:spcAft>
              <a:buSzPts val="3700"/>
              <a:buNone/>
              <a:defRPr/>
            </a:lvl5pPr>
            <a:lvl6pPr lvl="5" rtl="0">
              <a:spcBef>
                <a:spcPts val="0"/>
              </a:spcBef>
              <a:spcAft>
                <a:spcPts val="0"/>
              </a:spcAft>
              <a:buSzPts val="3700"/>
              <a:buNone/>
              <a:defRPr/>
            </a:lvl6pPr>
            <a:lvl7pPr lvl="6" rtl="0">
              <a:spcBef>
                <a:spcPts val="0"/>
              </a:spcBef>
              <a:spcAft>
                <a:spcPts val="0"/>
              </a:spcAft>
              <a:buSzPts val="3700"/>
              <a:buNone/>
              <a:defRPr/>
            </a:lvl7pPr>
            <a:lvl8pPr lvl="7" rtl="0">
              <a:spcBef>
                <a:spcPts val="0"/>
              </a:spcBef>
              <a:spcAft>
                <a:spcPts val="0"/>
              </a:spcAft>
              <a:buSzPts val="3700"/>
              <a:buNone/>
              <a:defRPr/>
            </a:lvl8pPr>
            <a:lvl9pPr lvl="8" rtl="0">
              <a:spcBef>
                <a:spcPts val="0"/>
              </a:spcBef>
              <a:spcAft>
                <a:spcPts val="0"/>
              </a:spcAft>
              <a:buSzPts val="3700"/>
              <a:buNone/>
              <a:defRPr/>
            </a:lvl9pPr>
          </a:lstStyle>
          <a:p/>
        </p:txBody>
      </p:sp>
      <p:sp>
        <p:nvSpPr>
          <p:cNvPr id="69" name="Google Shape;69;p25"/>
          <p:cNvSpPr txBox="1"/>
          <p:nvPr>
            <p:ph idx="1" type="body"/>
          </p:nvPr>
        </p:nvSpPr>
        <p:spPr>
          <a:xfrm>
            <a:off x="415600" y="1536633"/>
            <a:ext cx="5333100" cy="4555200"/>
          </a:xfrm>
          <a:prstGeom prst="rect">
            <a:avLst/>
          </a:prstGeom>
        </p:spPr>
        <p:txBody>
          <a:bodyPr anchorCtr="0" anchor="t" bIns="121900" lIns="121900" spcFirstLastPara="1" rIns="121900" wrap="square" tIns="121900">
            <a:normAutofit/>
          </a:bodyPr>
          <a:lstStyle>
            <a:lvl1pPr indent="-349250" lvl="0" marL="457200" rtl="0">
              <a:spcBef>
                <a:spcPts val="0"/>
              </a:spcBef>
              <a:spcAft>
                <a:spcPts val="0"/>
              </a:spcAft>
              <a:buSzPts val="1900"/>
              <a:buChar char="●"/>
              <a:defRPr sz="1900"/>
            </a:lvl1pPr>
            <a:lvl2pPr indent="-330200" lvl="1" marL="914400" rtl="0">
              <a:spcBef>
                <a:spcPts val="0"/>
              </a:spcBef>
              <a:spcAft>
                <a:spcPts val="0"/>
              </a:spcAft>
              <a:buSzPts val="1600"/>
              <a:buChar char="○"/>
              <a:defRPr sz="1600"/>
            </a:lvl2pPr>
            <a:lvl3pPr indent="-330200" lvl="2" marL="1371600" rtl="0">
              <a:spcBef>
                <a:spcPts val="0"/>
              </a:spcBef>
              <a:spcAft>
                <a:spcPts val="0"/>
              </a:spcAft>
              <a:buSzPts val="1600"/>
              <a:buChar char="■"/>
              <a:defRPr sz="1600"/>
            </a:lvl3pPr>
            <a:lvl4pPr indent="-330200" lvl="3" marL="1828800" rtl="0">
              <a:spcBef>
                <a:spcPts val="0"/>
              </a:spcBef>
              <a:spcAft>
                <a:spcPts val="0"/>
              </a:spcAft>
              <a:buSzPts val="1600"/>
              <a:buChar char="●"/>
              <a:defRPr sz="1600"/>
            </a:lvl4pPr>
            <a:lvl5pPr indent="-330200" lvl="4" marL="2286000" rtl="0">
              <a:spcBef>
                <a:spcPts val="0"/>
              </a:spcBef>
              <a:spcAft>
                <a:spcPts val="0"/>
              </a:spcAft>
              <a:buSzPts val="1600"/>
              <a:buChar char="○"/>
              <a:defRPr sz="1600"/>
            </a:lvl5pPr>
            <a:lvl6pPr indent="-330200" lvl="5" marL="2743200" rtl="0">
              <a:spcBef>
                <a:spcPts val="0"/>
              </a:spcBef>
              <a:spcAft>
                <a:spcPts val="0"/>
              </a:spcAft>
              <a:buSzPts val="1600"/>
              <a:buChar char="■"/>
              <a:defRPr sz="1600"/>
            </a:lvl6pPr>
            <a:lvl7pPr indent="-330200" lvl="6" marL="3200400" rtl="0">
              <a:spcBef>
                <a:spcPts val="0"/>
              </a:spcBef>
              <a:spcAft>
                <a:spcPts val="0"/>
              </a:spcAft>
              <a:buSzPts val="1600"/>
              <a:buChar char="●"/>
              <a:defRPr sz="1600"/>
            </a:lvl7pPr>
            <a:lvl8pPr indent="-330200" lvl="7" marL="3657600" rtl="0">
              <a:spcBef>
                <a:spcPts val="0"/>
              </a:spcBef>
              <a:spcAft>
                <a:spcPts val="0"/>
              </a:spcAft>
              <a:buSzPts val="1600"/>
              <a:buChar char="○"/>
              <a:defRPr sz="1600"/>
            </a:lvl8pPr>
            <a:lvl9pPr indent="-330200" lvl="8" marL="4114800" rtl="0">
              <a:spcBef>
                <a:spcPts val="0"/>
              </a:spcBef>
              <a:spcAft>
                <a:spcPts val="0"/>
              </a:spcAft>
              <a:buSzPts val="1600"/>
              <a:buChar char="■"/>
              <a:defRPr sz="1600"/>
            </a:lvl9pPr>
          </a:lstStyle>
          <a:p/>
        </p:txBody>
      </p:sp>
      <p:sp>
        <p:nvSpPr>
          <p:cNvPr id="70" name="Google Shape;70;p25"/>
          <p:cNvSpPr txBox="1"/>
          <p:nvPr>
            <p:ph idx="2" type="body"/>
          </p:nvPr>
        </p:nvSpPr>
        <p:spPr>
          <a:xfrm>
            <a:off x="6443200" y="1536633"/>
            <a:ext cx="5333100" cy="4555200"/>
          </a:xfrm>
          <a:prstGeom prst="rect">
            <a:avLst/>
          </a:prstGeom>
        </p:spPr>
        <p:txBody>
          <a:bodyPr anchorCtr="0" anchor="t" bIns="121900" lIns="121900" spcFirstLastPara="1" rIns="121900" wrap="square" tIns="121900">
            <a:normAutofit/>
          </a:bodyPr>
          <a:lstStyle>
            <a:lvl1pPr indent="-349250" lvl="0" marL="457200" rtl="0">
              <a:spcBef>
                <a:spcPts val="0"/>
              </a:spcBef>
              <a:spcAft>
                <a:spcPts val="0"/>
              </a:spcAft>
              <a:buSzPts val="1900"/>
              <a:buChar char="●"/>
              <a:defRPr sz="1900"/>
            </a:lvl1pPr>
            <a:lvl2pPr indent="-330200" lvl="1" marL="914400" rtl="0">
              <a:spcBef>
                <a:spcPts val="0"/>
              </a:spcBef>
              <a:spcAft>
                <a:spcPts val="0"/>
              </a:spcAft>
              <a:buSzPts val="1600"/>
              <a:buChar char="○"/>
              <a:defRPr sz="1600"/>
            </a:lvl2pPr>
            <a:lvl3pPr indent="-330200" lvl="2" marL="1371600" rtl="0">
              <a:spcBef>
                <a:spcPts val="0"/>
              </a:spcBef>
              <a:spcAft>
                <a:spcPts val="0"/>
              </a:spcAft>
              <a:buSzPts val="1600"/>
              <a:buChar char="■"/>
              <a:defRPr sz="1600"/>
            </a:lvl3pPr>
            <a:lvl4pPr indent="-330200" lvl="3" marL="1828800" rtl="0">
              <a:spcBef>
                <a:spcPts val="0"/>
              </a:spcBef>
              <a:spcAft>
                <a:spcPts val="0"/>
              </a:spcAft>
              <a:buSzPts val="1600"/>
              <a:buChar char="●"/>
              <a:defRPr sz="1600"/>
            </a:lvl4pPr>
            <a:lvl5pPr indent="-330200" lvl="4" marL="2286000" rtl="0">
              <a:spcBef>
                <a:spcPts val="0"/>
              </a:spcBef>
              <a:spcAft>
                <a:spcPts val="0"/>
              </a:spcAft>
              <a:buSzPts val="1600"/>
              <a:buChar char="○"/>
              <a:defRPr sz="1600"/>
            </a:lvl5pPr>
            <a:lvl6pPr indent="-330200" lvl="5" marL="2743200" rtl="0">
              <a:spcBef>
                <a:spcPts val="0"/>
              </a:spcBef>
              <a:spcAft>
                <a:spcPts val="0"/>
              </a:spcAft>
              <a:buSzPts val="1600"/>
              <a:buChar char="■"/>
              <a:defRPr sz="1600"/>
            </a:lvl6pPr>
            <a:lvl7pPr indent="-330200" lvl="6" marL="3200400" rtl="0">
              <a:spcBef>
                <a:spcPts val="0"/>
              </a:spcBef>
              <a:spcAft>
                <a:spcPts val="0"/>
              </a:spcAft>
              <a:buSzPts val="1600"/>
              <a:buChar char="●"/>
              <a:defRPr sz="1600"/>
            </a:lvl7pPr>
            <a:lvl8pPr indent="-330200" lvl="7" marL="3657600" rtl="0">
              <a:spcBef>
                <a:spcPts val="0"/>
              </a:spcBef>
              <a:spcAft>
                <a:spcPts val="0"/>
              </a:spcAft>
              <a:buSzPts val="1600"/>
              <a:buChar char="○"/>
              <a:defRPr sz="1600"/>
            </a:lvl8pPr>
            <a:lvl9pPr indent="-330200" lvl="8" marL="4114800" rtl="0">
              <a:spcBef>
                <a:spcPts val="0"/>
              </a:spcBef>
              <a:spcAft>
                <a:spcPts val="0"/>
              </a:spcAft>
              <a:buSzPts val="1600"/>
              <a:buChar char="■"/>
              <a:defRPr sz="1600"/>
            </a:lvl9pPr>
          </a:lstStyle>
          <a:p/>
        </p:txBody>
      </p:sp>
      <p:sp>
        <p:nvSpPr>
          <p:cNvPr id="71" name="Google Shape;71;p25"/>
          <p:cNvSpPr txBox="1"/>
          <p:nvPr>
            <p:ph idx="12" type="sldNum"/>
          </p:nvPr>
        </p:nvSpPr>
        <p:spPr>
          <a:xfrm>
            <a:off x="11296610" y="6217622"/>
            <a:ext cx="731700" cy="524700"/>
          </a:xfrm>
          <a:prstGeom prst="rect">
            <a:avLst/>
          </a:prstGeom>
        </p:spPr>
        <p:txBody>
          <a:bodyPr anchorCtr="0" anchor="ctr" bIns="121900" lIns="121900" spcFirstLastPara="1" rIns="121900" wrap="square" tIns="12190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72" name="Shape 72"/>
        <p:cNvGrpSpPr/>
        <p:nvPr/>
      </p:nvGrpSpPr>
      <p:grpSpPr>
        <a:xfrm>
          <a:off x="0" y="0"/>
          <a:ext cx="0" cy="0"/>
          <a:chOff x="0" y="0"/>
          <a:chExt cx="0" cy="0"/>
        </a:xfrm>
      </p:grpSpPr>
      <p:sp>
        <p:nvSpPr>
          <p:cNvPr id="73" name="Google Shape;73;p26"/>
          <p:cNvSpPr txBox="1"/>
          <p:nvPr>
            <p:ph type="title"/>
          </p:nvPr>
        </p:nvSpPr>
        <p:spPr>
          <a:xfrm>
            <a:off x="415600" y="593367"/>
            <a:ext cx="11360700" cy="763500"/>
          </a:xfrm>
          <a:prstGeom prst="rect">
            <a:avLst/>
          </a:prstGeom>
        </p:spPr>
        <p:txBody>
          <a:bodyPr anchorCtr="0" anchor="t" bIns="121900" lIns="121900" spcFirstLastPara="1" rIns="121900" wrap="square" tIns="121900">
            <a:normAutofit/>
          </a:bodyPr>
          <a:lstStyle>
            <a:lvl1pPr lvl="0" rtl="0">
              <a:spcBef>
                <a:spcPts val="0"/>
              </a:spcBef>
              <a:spcAft>
                <a:spcPts val="0"/>
              </a:spcAft>
              <a:buSzPts val="3700"/>
              <a:buNone/>
              <a:defRPr/>
            </a:lvl1pPr>
            <a:lvl2pPr lvl="1" rtl="0">
              <a:spcBef>
                <a:spcPts val="0"/>
              </a:spcBef>
              <a:spcAft>
                <a:spcPts val="0"/>
              </a:spcAft>
              <a:buSzPts val="3700"/>
              <a:buNone/>
              <a:defRPr/>
            </a:lvl2pPr>
            <a:lvl3pPr lvl="2" rtl="0">
              <a:spcBef>
                <a:spcPts val="0"/>
              </a:spcBef>
              <a:spcAft>
                <a:spcPts val="0"/>
              </a:spcAft>
              <a:buSzPts val="3700"/>
              <a:buNone/>
              <a:defRPr/>
            </a:lvl3pPr>
            <a:lvl4pPr lvl="3" rtl="0">
              <a:spcBef>
                <a:spcPts val="0"/>
              </a:spcBef>
              <a:spcAft>
                <a:spcPts val="0"/>
              </a:spcAft>
              <a:buSzPts val="3700"/>
              <a:buNone/>
              <a:defRPr/>
            </a:lvl4pPr>
            <a:lvl5pPr lvl="4" rtl="0">
              <a:spcBef>
                <a:spcPts val="0"/>
              </a:spcBef>
              <a:spcAft>
                <a:spcPts val="0"/>
              </a:spcAft>
              <a:buSzPts val="3700"/>
              <a:buNone/>
              <a:defRPr/>
            </a:lvl5pPr>
            <a:lvl6pPr lvl="5" rtl="0">
              <a:spcBef>
                <a:spcPts val="0"/>
              </a:spcBef>
              <a:spcAft>
                <a:spcPts val="0"/>
              </a:spcAft>
              <a:buSzPts val="3700"/>
              <a:buNone/>
              <a:defRPr/>
            </a:lvl6pPr>
            <a:lvl7pPr lvl="6" rtl="0">
              <a:spcBef>
                <a:spcPts val="0"/>
              </a:spcBef>
              <a:spcAft>
                <a:spcPts val="0"/>
              </a:spcAft>
              <a:buSzPts val="3700"/>
              <a:buNone/>
              <a:defRPr/>
            </a:lvl7pPr>
            <a:lvl8pPr lvl="7" rtl="0">
              <a:spcBef>
                <a:spcPts val="0"/>
              </a:spcBef>
              <a:spcAft>
                <a:spcPts val="0"/>
              </a:spcAft>
              <a:buSzPts val="3700"/>
              <a:buNone/>
              <a:defRPr/>
            </a:lvl8pPr>
            <a:lvl9pPr lvl="8" rtl="0">
              <a:spcBef>
                <a:spcPts val="0"/>
              </a:spcBef>
              <a:spcAft>
                <a:spcPts val="0"/>
              </a:spcAft>
              <a:buSzPts val="3700"/>
              <a:buNone/>
              <a:defRPr/>
            </a:lvl9pPr>
          </a:lstStyle>
          <a:p/>
        </p:txBody>
      </p:sp>
      <p:sp>
        <p:nvSpPr>
          <p:cNvPr id="74" name="Google Shape;74;p26"/>
          <p:cNvSpPr txBox="1"/>
          <p:nvPr>
            <p:ph idx="12" type="sldNum"/>
          </p:nvPr>
        </p:nvSpPr>
        <p:spPr>
          <a:xfrm>
            <a:off x="11296610" y="6217622"/>
            <a:ext cx="731700" cy="524700"/>
          </a:xfrm>
          <a:prstGeom prst="rect">
            <a:avLst/>
          </a:prstGeom>
        </p:spPr>
        <p:txBody>
          <a:bodyPr anchorCtr="0" anchor="ctr" bIns="121900" lIns="121900" spcFirstLastPara="1" rIns="121900" wrap="square" tIns="12190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75" name="Shape 75"/>
        <p:cNvGrpSpPr/>
        <p:nvPr/>
      </p:nvGrpSpPr>
      <p:grpSpPr>
        <a:xfrm>
          <a:off x="0" y="0"/>
          <a:ext cx="0" cy="0"/>
          <a:chOff x="0" y="0"/>
          <a:chExt cx="0" cy="0"/>
        </a:xfrm>
      </p:grpSpPr>
      <p:sp>
        <p:nvSpPr>
          <p:cNvPr id="76" name="Google Shape;76;p27"/>
          <p:cNvSpPr txBox="1"/>
          <p:nvPr>
            <p:ph type="title"/>
          </p:nvPr>
        </p:nvSpPr>
        <p:spPr>
          <a:xfrm>
            <a:off x="415600" y="740800"/>
            <a:ext cx="3744000" cy="1007700"/>
          </a:xfrm>
          <a:prstGeom prst="rect">
            <a:avLst/>
          </a:prstGeom>
        </p:spPr>
        <p:txBody>
          <a:bodyPr anchorCtr="0" anchor="b" bIns="121900" lIns="121900" spcFirstLastPara="1" rIns="121900" wrap="square" tIns="121900">
            <a:normAutofit/>
          </a:bodyPr>
          <a:lstStyle>
            <a:lvl1pPr lvl="0" rtl="0">
              <a:spcBef>
                <a:spcPts val="0"/>
              </a:spcBef>
              <a:spcAft>
                <a:spcPts val="0"/>
              </a:spcAft>
              <a:buSzPts val="3200"/>
              <a:buNone/>
              <a:defRPr sz="3200"/>
            </a:lvl1pPr>
            <a:lvl2pPr lvl="1" rtl="0">
              <a:spcBef>
                <a:spcPts val="0"/>
              </a:spcBef>
              <a:spcAft>
                <a:spcPts val="0"/>
              </a:spcAft>
              <a:buSzPts val="3200"/>
              <a:buNone/>
              <a:defRPr sz="3200"/>
            </a:lvl2pPr>
            <a:lvl3pPr lvl="2" rtl="0">
              <a:spcBef>
                <a:spcPts val="0"/>
              </a:spcBef>
              <a:spcAft>
                <a:spcPts val="0"/>
              </a:spcAft>
              <a:buSzPts val="3200"/>
              <a:buNone/>
              <a:defRPr sz="3200"/>
            </a:lvl3pPr>
            <a:lvl4pPr lvl="3" rtl="0">
              <a:spcBef>
                <a:spcPts val="0"/>
              </a:spcBef>
              <a:spcAft>
                <a:spcPts val="0"/>
              </a:spcAft>
              <a:buSzPts val="3200"/>
              <a:buNone/>
              <a:defRPr sz="3200"/>
            </a:lvl4pPr>
            <a:lvl5pPr lvl="4" rtl="0">
              <a:spcBef>
                <a:spcPts val="0"/>
              </a:spcBef>
              <a:spcAft>
                <a:spcPts val="0"/>
              </a:spcAft>
              <a:buSzPts val="3200"/>
              <a:buNone/>
              <a:defRPr sz="3200"/>
            </a:lvl5pPr>
            <a:lvl6pPr lvl="5" rtl="0">
              <a:spcBef>
                <a:spcPts val="0"/>
              </a:spcBef>
              <a:spcAft>
                <a:spcPts val="0"/>
              </a:spcAft>
              <a:buSzPts val="3200"/>
              <a:buNone/>
              <a:defRPr sz="3200"/>
            </a:lvl6pPr>
            <a:lvl7pPr lvl="6" rtl="0">
              <a:spcBef>
                <a:spcPts val="0"/>
              </a:spcBef>
              <a:spcAft>
                <a:spcPts val="0"/>
              </a:spcAft>
              <a:buSzPts val="3200"/>
              <a:buNone/>
              <a:defRPr sz="3200"/>
            </a:lvl7pPr>
            <a:lvl8pPr lvl="7" rtl="0">
              <a:spcBef>
                <a:spcPts val="0"/>
              </a:spcBef>
              <a:spcAft>
                <a:spcPts val="0"/>
              </a:spcAft>
              <a:buSzPts val="3200"/>
              <a:buNone/>
              <a:defRPr sz="3200"/>
            </a:lvl8pPr>
            <a:lvl9pPr lvl="8" rtl="0">
              <a:spcBef>
                <a:spcPts val="0"/>
              </a:spcBef>
              <a:spcAft>
                <a:spcPts val="0"/>
              </a:spcAft>
              <a:buSzPts val="3200"/>
              <a:buNone/>
              <a:defRPr sz="3200"/>
            </a:lvl9pPr>
          </a:lstStyle>
          <a:p/>
        </p:txBody>
      </p:sp>
      <p:sp>
        <p:nvSpPr>
          <p:cNvPr id="77" name="Google Shape;77;p27"/>
          <p:cNvSpPr txBox="1"/>
          <p:nvPr>
            <p:ph idx="1" type="body"/>
          </p:nvPr>
        </p:nvSpPr>
        <p:spPr>
          <a:xfrm>
            <a:off x="415600" y="1852800"/>
            <a:ext cx="3744000" cy="4239300"/>
          </a:xfrm>
          <a:prstGeom prst="rect">
            <a:avLst/>
          </a:prstGeom>
        </p:spPr>
        <p:txBody>
          <a:bodyPr anchorCtr="0" anchor="t" bIns="121900" lIns="121900" spcFirstLastPara="1" rIns="121900" wrap="square" tIns="121900">
            <a:normAutofit/>
          </a:bodyPr>
          <a:lstStyle>
            <a:lvl1pPr indent="-330200" lvl="0" marL="457200" rtl="0">
              <a:spcBef>
                <a:spcPts val="0"/>
              </a:spcBef>
              <a:spcAft>
                <a:spcPts val="0"/>
              </a:spcAft>
              <a:buSzPts val="1600"/>
              <a:buChar char="●"/>
              <a:defRPr sz="1600"/>
            </a:lvl1pPr>
            <a:lvl2pPr indent="-330200" lvl="1" marL="914400" rtl="0">
              <a:spcBef>
                <a:spcPts val="0"/>
              </a:spcBef>
              <a:spcAft>
                <a:spcPts val="0"/>
              </a:spcAft>
              <a:buSzPts val="1600"/>
              <a:buChar char="○"/>
              <a:defRPr sz="1600"/>
            </a:lvl2pPr>
            <a:lvl3pPr indent="-330200" lvl="2" marL="1371600" rtl="0">
              <a:spcBef>
                <a:spcPts val="0"/>
              </a:spcBef>
              <a:spcAft>
                <a:spcPts val="0"/>
              </a:spcAft>
              <a:buSzPts val="1600"/>
              <a:buChar char="■"/>
              <a:defRPr sz="1600"/>
            </a:lvl3pPr>
            <a:lvl4pPr indent="-330200" lvl="3" marL="1828800" rtl="0">
              <a:spcBef>
                <a:spcPts val="0"/>
              </a:spcBef>
              <a:spcAft>
                <a:spcPts val="0"/>
              </a:spcAft>
              <a:buSzPts val="1600"/>
              <a:buChar char="●"/>
              <a:defRPr sz="1600"/>
            </a:lvl4pPr>
            <a:lvl5pPr indent="-330200" lvl="4" marL="2286000" rtl="0">
              <a:spcBef>
                <a:spcPts val="0"/>
              </a:spcBef>
              <a:spcAft>
                <a:spcPts val="0"/>
              </a:spcAft>
              <a:buSzPts val="1600"/>
              <a:buChar char="○"/>
              <a:defRPr sz="1600"/>
            </a:lvl5pPr>
            <a:lvl6pPr indent="-330200" lvl="5" marL="2743200" rtl="0">
              <a:spcBef>
                <a:spcPts val="0"/>
              </a:spcBef>
              <a:spcAft>
                <a:spcPts val="0"/>
              </a:spcAft>
              <a:buSzPts val="1600"/>
              <a:buChar char="■"/>
              <a:defRPr sz="1600"/>
            </a:lvl6pPr>
            <a:lvl7pPr indent="-330200" lvl="6" marL="3200400" rtl="0">
              <a:spcBef>
                <a:spcPts val="0"/>
              </a:spcBef>
              <a:spcAft>
                <a:spcPts val="0"/>
              </a:spcAft>
              <a:buSzPts val="1600"/>
              <a:buChar char="●"/>
              <a:defRPr sz="1600"/>
            </a:lvl7pPr>
            <a:lvl8pPr indent="-330200" lvl="7" marL="3657600" rtl="0">
              <a:spcBef>
                <a:spcPts val="0"/>
              </a:spcBef>
              <a:spcAft>
                <a:spcPts val="0"/>
              </a:spcAft>
              <a:buSzPts val="1600"/>
              <a:buChar char="○"/>
              <a:defRPr sz="1600"/>
            </a:lvl8pPr>
            <a:lvl9pPr indent="-330200" lvl="8" marL="4114800" rtl="0">
              <a:spcBef>
                <a:spcPts val="0"/>
              </a:spcBef>
              <a:spcAft>
                <a:spcPts val="0"/>
              </a:spcAft>
              <a:buSzPts val="1600"/>
              <a:buChar char="■"/>
              <a:defRPr sz="1600"/>
            </a:lvl9pPr>
          </a:lstStyle>
          <a:p/>
        </p:txBody>
      </p:sp>
      <p:sp>
        <p:nvSpPr>
          <p:cNvPr id="78" name="Google Shape;78;p27"/>
          <p:cNvSpPr txBox="1"/>
          <p:nvPr>
            <p:ph idx="12" type="sldNum"/>
          </p:nvPr>
        </p:nvSpPr>
        <p:spPr>
          <a:xfrm>
            <a:off x="11296610" y="6217622"/>
            <a:ext cx="731700" cy="524700"/>
          </a:xfrm>
          <a:prstGeom prst="rect">
            <a:avLst/>
          </a:prstGeom>
        </p:spPr>
        <p:txBody>
          <a:bodyPr anchorCtr="0" anchor="ctr" bIns="121900" lIns="121900" spcFirstLastPara="1" rIns="121900" wrap="square" tIns="12190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79" name="Shape 79"/>
        <p:cNvGrpSpPr/>
        <p:nvPr/>
      </p:nvGrpSpPr>
      <p:grpSpPr>
        <a:xfrm>
          <a:off x="0" y="0"/>
          <a:ext cx="0" cy="0"/>
          <a:chOff x="0" y="0"/>
          <a:chExt cx="0" cy="0"/>
        </a:xfrm>
      </p:grpSpPr>
      <p:sp>
        <p:nvSpPr>
          <p:cNvPr id="80" name="Google Shape;80;p28"/>
          <p:cNvSpPr txBox="1"/>
          <p:nvPr>
            <p:ph type="title"/>
          </p:nvPr>
        </p:nvSpPr>
        <p:spPr>
          <a:xfrm>
            <a:off x="653667" y="600200"/>
            <a:ext cx="8490300" cy="5454300"/>
          </a:xfrm>
          <a:prstGeom prst="rect">
            <a:avLst/>
          </a:prstGeom>
        </p:spPr>
        <p:txBody>
          <a:bodyPr anchorCtr="0" anchor="ctr" bIns="121900" lIns="121900" spcFirstLastPara="1" rIns="121900" wrap="square" tIns="121900">
            <a:normAutofit/>
          </a:bodyPr>
          <a:lstStyle>
            <a:lvl1pPr lvl="0" rtl="0">
              <a:spcBef>
                <a:spcPts val="0"/>
              </a:spcBef>
              <a:spcAft>
                <a:spcPts val="0"/>
              </a:spcAft>
              <a:buSzPts val="6400"/>
              <a:buNone/>
              <a:defRPr sz="6400"/>
            </a:lvl1pPr>
            <a:lvl2pPr lvl="1" rtl="0">
              <a:spcBef>
                <a:spcPts val="0"/>
              </a:spcBef>
              <a:spcAft>
                <a:spcPts val="0"/>
              </a:spcAft>
              <a:buSzPts val="6400"/>
              <a:buNone/>
              <a:defRPr sz="6400"/>
            </a:lvl2pPr>
            <a:lvl3pPr lvl="2" rtl="0">
              <a:spcBef>
                <a:spcPts val="0"/>
              </a:spcBef>
              <a:spcAft>
                <a:spcPts val="0"/>
              </a:spcAft>
              <a:buSzPts val="6400"/>
              <a:buNone/>
              <a:defRPr sz="6400"/>
            </a:lvl3pPr>
            <a:lvl4pPr lvl="3" rtl="0">
              <a:spcBef>
                <a:spcPts val="0"/>
              </a:spcBef>
              <a:spcAft>
                <a:spcPts val="0"/>
              </a:spcAft>
              <a:buSzPts val="6400"/>
              <a:buNone/>
              <a:defRPr sz="6400"/>
            </a:lvl4pPr>
            <a:lvl5pPr lvl="4" rtl="0">
              <a:spcBef>
                <a:spcPts val="0"/>
              </a:spcBef>
              <a:spcAft>
                <a:spcPts val="0"/>
              </a:spcAft>
              <a:buSzPts val="6400"/>
              <a:buNone/>
              <a:defRPr sz="6400"/>
            </a:lvl5pPr>
            <a:lvl6pPr lvl="5" rtl="0">
              <a:spcBef>
                <a:spcPts val="0"/>
              </a:spcBef>
              <a:spcAft>
                <a:spcPts val="0"/>
              </a:spcAft>
              <a:buSzPts val="6400"/>
              <a:buNone/>
              <a:defRPr sz="6400"/>
            </a:lvl6pPr>
            <a:lvl7pPr lvl="6" rtl="0">
              <a:spcBef>
                <a:spcPts val="0"/>
              </a:spcBef>
              <a:spcAft>
                <a:spcPts val="0"/>
              </a:spcAft>
              <a:buSzPts val="6400"/>
              <a:buNone/>
              <a:defRPr sz="6400"/>
            </a:lvl7pPr>
            <a:lvl8pPr lvl="7" rtl="0">
              <a:spcBef>
                <a:spcPts val="0"/>
              </a:spcBef>
              <a:spcAft>
                <a:spcPts val="0"/>
              </a:spcAft>
              <a:buSzPts val="6400"/>
              <a:buNone/>
              <a:defRPr sz="6400"/>
            </a:lvl8pPr>
            <a:lvl9pPr lvl="8" rtl="0">
              <a:spcBef>
                <a:spcPts val="0"/>
              </a:spcBef>
              <a:spcAft>
                <a:spcPts val="0"/>
              </a:spcAft>
              <a:buSzPts val="6400"/>
              <a:buNone/>
              <a:defRPr sz="6400"/>
            </a:lvl9pPr>
          </a:lstStyle>
          <a:p/>
        </p:txBody>
      </p:sp>
      <p:sp>
        <p:nvSpPr>
          <p:cNvPr id="81" name="Google Shape;81;p28"/>
          <p:cNvSpPr txBox="1"/>
          <p:nvPr>
            <p:ph idx="12" type="sldNum"/>
          </p:nvPr>
        </p:nvSpPr>
        <p:spPr>
          <a:xfrm>
            <a:off x="11296610" y="6217622"/>
            <a:ext cx="731700" cy="524700"/>
          </a:xfrm>
          <a:prstGeom prst="rect">
            <a:avLst/>
          </a:prstGeom>
        </p:spPr>
        <p:txBody>
          <a:bodyPr anchorCtr="0" anchor="ctr" bIns="121900" lIns="121900" spcFirstLastPara="1" rIns="121900" wrap="square" tIns="12190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82" name="Shape 82"/>
        <p:cNvGrpSpPr/>
        <p:nvPr/>
      </p:nvGrpSpPr>
      <p:grpSpPr>
        <a:xfrm>
          <a:off x="0" y="0"/>
          <a:ext cx="0" cy="0"/>
          <a:chOff x="0" y="0"/>
          <a:chExt cx="0" cy="0"/>
        </a:xfrm>
      </p:grpSpPr>
      <p:sp>
        <p:nvSpPr>
          <p:cNvPr id="83" name="Google Shape;83;p29"/>
          <p:cNvSpPr/>
          <p:nvPr/>
        </p:nvSpPr>
        <p:spPr>
          <a:xfrm>
            <a:off x="6096000" y="-167"/>
            <a:ext cx="6096000" cy="6858000"/>
          </a:xfrm>
          <a:prstGeom prst="rect">
            <a:avLst/>
          </a:prstGeom>
          <a:solidFill>
            <a:schemeClr val="lt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4" name="Google Shape;84;p29"/>
          <p:cNvSpPr txBox="1"/>
          <p:nvPr>
            <p:ph type="title"/>
          </p:nvPr>
        </p:nvSpPr>
        <p:spPr>
          <a:xfrm>
            <a:off x="354000" y="1644233"/>
            <a:ext cx="5393700" cy="1976400"/>
          </a:xfrm>
          <a:prstGeom prst="rect">
            <a:avLst/>
          </a:prstGeom>
        </p:spPr>
        <p:txBody>
          <a:bodyPr anchorCtr="0" anchor="b" bIns="121900" lIns="121900" spcFirstLastPara="1" rIns="121900" wrap="square" tIns="121900">
            <a:normAutofit/>
          </a:bodyPr>
          <a:lstStyle>
            <a:lvl1pPr lvl="0" rtl="0" algn="ctr">
              <a:spcBef>
                <a:spcPts val="0"/>
              </a:spcBef>
              <a:spcAft>
                <a:spcPts val="0"/>
              </a:spcAft>
              <a:buSzPts val="5600"/>
              <a:buNone/>
              <a:defRPr sz="5600"/>
            </a:lvl1pPr>
            <a:lvl2pPr lvl="1" rtl="0" algn="ctr">
              <a:spcBef>
                <a:spcPts val="0"/>
              </a:spcBef>
              <a:spcAft>
                <a:spcPts val="0"/>
              </a:spcAft>
              <a:buSzPts val="5600"/>
              <a:buNone/>
              <a:defRPr sz="5600"/>
            </a:lvl2pPr>
            <a:lvl3pPr lvl="2" rtl="0" algn="ctr">
              <a:spcBef>
                <a:spcPts val="0"/>
              </a:spcBef>
              <a:spcAft>
                <a:spcPts val="0"/>
              </a:spcAft>
              <a:buSzPts val="5600"/>
              <a:buNone/>
              <a:defRPr sz="5600"/>
            </a:lvl3pPr>
            <a:lvl4pPr lvl="3" rtl="0" algn="ctr">
              <a:spcBef>
                <a:spcPts val="0"/>
              </a:spcBef>
              <a:spcAft>
                <a:spcPts val="0"/>
              </a:spcAft>
              <a:buSzPts val="5600"/>
              <a:buNone/>
              <a:defRPr sz="5600"/>
            </a:lvl4pPr>
            <a:lvl5pPr lvl="4" rtl="0" algn="ctr">
              <a:spcBef>
                <a:spcPts val="0"/>
              </a:spcBef>
              <a:spcAft>
                <a:spcPts val="0"/>
              </a:spcAft>
              <a:buSzPts val="5600"/>
              <a:buNone/>
              <a:defRPr sz="5600"/>
            </a:lvl5pPr>
            <a:lvl6pPr lvl="5" rtl="0" algn="ctr">
              <a:spcBef>
                <a:spcPts val="0"/>
              </a:spcBef>
              <a:spcAft>
                <a:spcPts val="0"/>
              </a:spcAft>
              <a:buSzPts val="5600"/>
              <a:buNone/>
              <a:defRPr sz="5600"/>
            </a:lvl6pPr>
            <a:lvl7pPr lvl="6" rtl="0" algn="ctr">
              <a:spcBef>
                <a:spcPts val="0"/>
              </a:spcBef>
              <a:spcAft>
                <a:spcPts val="0"/>
              </a:spcAft>
              <a:buSzPts val="5600"/>
              <a:buNone/>
              <a:defRPr sz="5600"/>
            </a:lvl7pPr>
            <a:lvl8pPr lvl="7" rtl="0" algn="ctr">
              <a:spcBef>
                <a:spcPts val="0"/>
              </a:spcBef>
              <a:spcAft>
                <a:spcPts val="0"/>
              </a:spcAft>
              <a:buSzPts val="5600"/>
              <a:buNone/>
              <a:defRPr sz="5600"/>
            </a:lvl8pPr>
            <a:lvl9pPr lvl="8" rtl="0" algn="ctr">
              <a:spcBef>
                <a:spcPts val="0"/>
              </a:spcBef>
              <a:spcAft>
                <a:spcPts val="0"/>
              </a:spcAft>
              <a:buSzPts val="5600"/>
              <a:buNone/>
              <a:defRPr sz="5600"/>
            </a:lvl9pPr>
          </a:lstStyle>
          <a:p/>
        </p:txBody>
      </p:sp>
      <p:sp>
        <p:nvSpPr>
          <p:cNvPr id="85" name="Google Shape;85;p29"/>
          <p:cNvSpPr txBox="1"/>
          <p:nvPr>
            <p:ph idx="1" type="subTitle"/>
          </p:nvPr>
        </p:nvSpPr>
        <p:spPr>
          <a:xfrm>
            <a:off x="354000" y="3737433"/>
            <a:ext cx="5393700" cy="1646700"/>
          </a:xfrm>
          <a:prstGeom prst="rect">
            <a:avLst/>
          </a:prstGeom>
        </p:spPr>
        <p:txBody>
          <a:bodyPr anchorCtr="0" anchor="t" bIns="121900" lIns="121900" spcFirstLastPara="1" rIns="121900" wrap="square" tIns="121900">
            <a:normAutofit/>
          </a:bodyPr>
          <a:lstStyle>
            <a:lvl1pPr lvl="0" rtl="0" algn="ctr">
              <a:lnSpc>
                <a:spcPct val="100000"/>
              </a:lnSpc>
              <a:spcBef>
                <a:spcPts val="0"/>
              </a:spcBef>
              <a:spcAft>
                <a:spcPts val="0"/>
              </a:spcAft>
              <a:buSzPts val="2800"/>
              <a:buNone/>
              <a:defRPr sz="28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86" name="Google Shape;86;p29"/>
          <p:cNvSpPr txBox="1"/>
          <p:nvPr>
            <p:ph idx="2" type="body"/>
          </p:nvPr>
        </p:nvSpPr>
        <p:spPr>
          <a:xfrm>
            <a:off x="6586000" y="965433"/>
            <a:ext cx="5115900" cy="4926900"/>
          </a:xfrm>
          <a:prstGeom prst="rect">
            <a:avLst/>
          </a:prstGeom>
        </p:spPr>
        <p:txBody>
          <a:bodyPr anchorCtr="0" anchor="ctr" bIns="121900" lIns="121900" spcFirstLastPara="1" rIns="121900" wrap="square" tIns="121900">
            <a:normAutofit/>
          </a:bodyPr>
          <a:lstStyle>
            <a:lvl1pPr indent="-381000" lvl="0" marL="457200" rtl="0">
              <a:spcBef>
                <a:spcPts val="0"/>
              </a:spcBef>
              <a:spcAft>
                <a:spcPts val="0"/>
              </a:spcAft>
              <a:buSzPts val="2400"/>
              <a:buChar char="●"/>
              <a:defRPr/>
            </a:lvl1pPr>
            <a:lvl2pPr indent="-349250" lvl="1" marL="914400" rtl="0">
              <a:spcBef>
                <a:spcPts val="0"/>
              </a:spcBef>
              <a:spcAft>
                <a:spcPts val="0"/>
              </a:spcAft>
              <a:buSzPts val="1900"/>
              <a:buChar char="○"/>
              <a:defRPr/>
            </a:lvl2pPr>
            <a:lvl3pPr indent="-349250" lvl="2" marL="1371600" rtl="0">
              <a:spcBef>
                <a:spcPts val="0"/>
              </a:spcBef>
              <a:spcAft>
                <a:spcPts val="0"/>
              </a:spcAft>
              <a:buSzPts val="1900"/>
              <a:buChar char="■"/>
              <a:defRPr/>
            </a:lvl3pPr>
            <a:lvl4pPr indent="-349250" lvl="3" marL="1828800" rtl="0">
              <a:spcBef>
                <a:spcPts val="0"/>
              </a:spcBef>
              <a:spcAft>
                <a:spcPts val="0"/>
              </a:spcAft>
              <a:buSzPts val="1900"/>
              <a:buChar char="●"/>
              <a:defRPr/>
            </a:lvl4pPr>
            <a:lvl5pPr indent="-349250" lvl="4" marL="2286000" rtl="0">
              <a:spcBef>
                <a:spcPts val="0"/>
              </a:spcBef>
              <a:spcAft>
                <a:spcPts val="0"/>
              </a:spcAft>
              <a:buSzPts val="1900"/>
              <a:buChar char="○"/>
              <a:defRPr/>
            </a:lvl5pPr>
            <a:lvl6pPr indent="-349250" lvl="5" marL="2743200" rtl="0">
              <a:spcBef>
                <a:spcPts val="0"/>
              </a:spcBef>
              <a:spcAft>
                <a:spcPts val="0"/>
              </a:spcAft>
              <a:buSzPts val="1900"/>
              <a:buChar char="■"/>
              <a:defRPr/>
            </a:lvl6pPr>
            <a:lvl7pPr indent="-349250" lvl="6" marL="3200400" rtl="0">
              <a:spcBef>
                <a:spcPts val="0"/>
              </a:spcBef>
              <a:spcAft>
                <a:spcPts val="0"/>
              </a:spcAft>
              <a:buSzPts val="1900"/>
              <a:buChar char="●"/>
              <a:defRPr/>
            </a:lvl7pPr>
            <a:lvl8pPr indent="-349250" lvl="7" marL="3657600" rtl="0">
              <a:spcBef>
                <a:spcPts val="0"/>
              </a:spcBef>
              <a:spcAft>
                <a:spcPts val="0"/>
              </a:spcAft>
              <a:buSzPts val="1900"/>
              <a:buChar char="○"/>
              <a:defRPr/>
            </a:lvl8pPr>
            <a:lvl9pPr indent="-349250" lvl="8" marL="4114800" rtl="0">
              <a:spcBef>
                <a:spcPts val="0"/>
              </a:spcBef>
              <a:spcAft>
                <a:spcPts val="0"/>
              </a:spcAft>
              <a:buSzPts val="1900"/>
              <a:buChar char="■"/>
              <a:defRPr/>
            </a:lvl9pPr>
          </a:lstStyle>
          <a:p/>
        </p:txBody>
      </p:sp>
      <p:sp>
        <p:nvSpPr>
          <p:cNvPr id="87" name="Google Shape;87;p29"/>
          <p:cNvSpPr txBox="1"/>
          <p:nvPr>
            <p:ph idx="12" type="sldNum"/>
          </p:nvPr>
        </p:nvSpPr>
        <p:spPr>
          <a:xfrm>
            <a:off x="11296610" y="6217622"/>
            <a:ext cx="731700" cy="524700"/>
          </a:xfrm>
          <a:prstGeom prst="rect">
            <a:avLst/>
          </a:prstGeom>
        </p:spPr>
        <p:txBody>
          <a:bodyPr anchorCtr="0" anchor="ctr" bIns="121900" lIns="121900" spcFirstLastPara="1" rIns="121900" wrap="square" tIns="12190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88" name="Shape 88"/>
        <p:cNvGrpSpPr/>
        <p:nvPr/>
      </p:nvGrpSpPr>
      <p:grpSpPr>
        <a:xfrm>
          <a:off x="0" y="0"/>
          <a:ext cx="0" cy="0"/>
          <a:chOff x="0" y="0"/>
          <a:chExt cx="0" cy="0"/>
        </a:xfrm>
      </p:grpSpPr>
      <p:sp>
        <p:nvSpPr>
          <p:cNvPr id="89" name="Google Shape;89;p30"/>
          <p:cNvSpPr txBox="1"/>
          <p:nvPr>
            <p:ph idx="1" type="body"/>
          </p:nvPr>
        </p:nvSpPr>
        <p:spPr>
          <a:xfrm>
            <a:off x="415600" y="5640767"/>
            <a:ext cx="7998300" cy="806700"/>
          </a:xfrm>
          <a:prstGeom prst="rect">
            <a:avLst/>
          </a:prstGeom>
        </p:spPr>
        <p:txBody>
          <a:bodyPr anchorCtr="0" anchor="ctr" bIns="121900" lIns="121900" spcFirstLastPara="1" rIns="121900" wrap="square" tIns="121900">
            <a:normAutofit/>
          </a:bodyPr>
          <a:lstStyle>
            <a:lvl1pPr indent="-228600" lvl="0" marL="457200" rtl="0">
              <a:lnSpc>
                <a:spcPct val="100000"/>
              </a:lnSpc>
              <a:spcBef>
                <a:spcPts val="0"/>
              </a:spcBef>
              <a:spcAft>
                <a:spcPts val="0"/>
              </a:spcAft>
              <a:buSzPts val="2400"/>
              <a:buNone/>
              <a:defRPr/>
            </a:lvl1pPr>
          </a:lstStyle>
          <a:p/>
        </p:txBody>
      </p:sp>
      <p:sp>
        <p:nvSpPr>
          <p:cNvPr id="90" name="Google Shape;90;p30"/>
          <p:cNvSpPr txBox="1"/>
          <p:nvPr>
            <p:ph idx="12" type="sldNum"/>
          </p:nvPr>
        </p:nvSpPr>
        <p:spPr>
          <a:xfrm>
            <a:off x="11296610" y="6217622"/>
            <a:ext cx="731700" cy="524700"/>
          </a:xfrm>
          <a:prstGeom prst="rect">
            <a:avLst/>
          </a:prstGeom>
        </p:spPr>
        <p:txBody>
          <a:bodyPr anchorCtr="0" anchor="ctr" bIns="121900" lIns="121900" spcFirstLastPara="1" rIns="121900" wrap="square" tIns="12190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91" name="Shape 91"/>
        <p:cNvGrpSpPr/>
        <p:nvPr/>
      </p:nvGrpSpPr>
      <p:grpSpPr>
        <a:xfrm>
          <a:off x="0" y="0"/>
          <a:ext cx="0" cy="0"/>
          <a:chOff x="0" y="0"/>
          <a:chExt cx="0" cy="0"/>
        </a:xfrm>
      </p:grpSpPr>
      <p:sp>
        <p:nvSpPr>
          <p:cNvPr id="92" name="Google Shape;92;p31"/>
          <p:cNvSpPr txBox="1"/>
          <p:nvPr>
            <p:ph hasCustomPrompt="1" type="title"/>
          </p:nvPr>
        </p:nvSpPr>
        <p:spPr>
          <a:xfrm>
            <a:off x="415600" y="1474833"/>
            <a:ext cx="11360700" cy="2618100"/>
          </a:xfrm>
          <a:prstGeom prst="rect">
            <a:avLst/>
          </a:prstGeom>
        </p:spPr>
        <p:txBody>
          <a:bodyPr anchorCtr="0" anchor="b" bIns="121900" lIns="121900" spcFirstLastPara="1" rIns="121900" wrap="square" tIns="121900">
            <a:normAutofit/>
          </a:bodyPr>
          <a:lstStyle>
            <a:lvl1pPr lvl="0" rtl="0" algn="ctr">
              <a:spcBef>
                <a:spcPts val="0"/>
              </a:spcBef>
              <a:spcAft>
                <a:spcPts val="0"/>
              </a:spcAft>
              <a:buSzPts val="16000"/>
              <a:buNone/>
              <a:defRPr sz="16000"/>
            </a:lvl1pPr>
            <a:lvl2pPr lvl="1" rtl="0" algn="ctr">
              <a:spcBef>
                <a:spcPts val="0"/>
              </a:spcBef>
              <a:spcAft>
                <a:spcPts val="0"/>
              </a:spcAft>
              <a:buSzPts val="16000"/>
              <a:buNone/>
              <a:defRPr sz="16000"/>
            </a:lvl2pPr>
            <a:lvl3pPr lvl="2" rtl="0" algn="ctr">
              <a:spcBef>
                <a:spcPts val="0"/>
              </a:spcBef>
              <a:spcAft>
                <a:spcPts val="0"/>
              </a:spcAft>
              <a:buSzPts val="16000"/>
              <a:buNone/>
              <a:defRPr sz="16000"/>
            </a:lvl3pPr>
            <a:lvl4pPr lvl="3" rtl="0" algn="ctr">
              <a:spcBef>
                <a:spcPts val="0"/>
              </a:spcBef>
              <a:spcAft>
                <a:spcPts val="0"/>
              </a:spcAft>
              <a:buSzPts val="16000"/>
              <a:buNone/>
              <a:defRPr sz="16000"/>
            </a:lvl4pPr>
            <a:lvl5pPr lvl="4" rtl="0" algn="ctr">
              <a:spcBef>
                <a:spcPts val="0"/>
              </a:spcBef>
              <a:spcAft>
                <a:spcPts val="0"/>
              </a:spcAft>
              <a:buSzPts val="16000"/>
              <a:buNone/>
              <a:defRPr sz="16000"/>
            </a:lvl5pPr>
            <a:lvl6pPr lvl="5" rtl="0" algn="ctr">
              <a:spcBef>
                <a:spcPts val="0"/>
              </a:spcBef>
              <a:spcAft>
                <a:spcPts val="0"/>
              </a:spcAft>
              <a:buSzPts val="16000"/>
              <a:buNone/>
              <a:defRPr sz="16000"/>
            </a:lvl6pPr>
            <a:lvl7pPr lvl="6" rtl="0" algn="ctr">
              <a:spcBef>
                <a:spcPts val="0"/>
              </a:spcBef>
              <a:spcAft>
                <a:spcPts val="0"/>
              </a:spcAft>
              <a:buSzPts val="16000"/>
              <a:buNone/>
              <a:defRPr sz="16000"/>
            </a:lvl7pPr>
            <a:lvl8pPr lvl="7" rtl="0" algn="ctr">
              <a:spcBef>
                <a:spcPts val="0"/>
              </a:spcBef>
              <a:spcAft>
                <a:spcPts val="0"/>
              </a:spcAft>
              <a:buSzPts val="16000"/>
              <a:buNone/>
              <a:defRPr sz="16000"/>
            </a:lvl8pPr>
            <a:lvl9pPr lvl="8" rtl="0" algn="ctr">
              <a:spcBef>
                <a:spcPts val="0"/>
              </a:spcBef>
              <a:spcAft>
                <a:spcPts val="0"/>
              </a:spcAft>
              <a:buSzPts val="16000"/>
              <a:buNone/>
              <a:defRPr sz="16000"/>
            </a:lvl9pPr>
          </a:lstStyle>
          <a:p>
            <a:r>
              <a:t>xx%</a:t>
            </a:r>
          </a:p>
        </p:txBody>
      </p:sp>
      <p:sp>
        <p:nvSpPr>
          <p:cNvPr id="93" name="Google Shape;93;p31"/>
          <p:cNvSpPr txBox="1"/>
          <p:nvPr>
            <p:ph idx="1" type="body"/>
          </p:nvPr>
        </p:nvSpPr>
        <p:spPr>
          <a:xfrm>
            <a:off x="415600" y="4202967"/>
            <a:ext cx="11360700" cy="1734300"/>
          </a:xfrm>
          <a:prstGeom prst="rect">
            <a:avLst/>
          </a:prstGeom>
        </p:spPr>
        <p:txBody>
          <a:bodyPr anchorCtr="0" anchor="t" bIns="121900" lIns="121900" spcFirstLastPara="1" rIns="121900" wrap="square" tIns="121900">
            <a:normAutofit/>
          </a:bodyPr>
          <a:lstStyle>
            <a:lvl1pPr indent="-381000" lvl="0" marL="457200" rtl="0" algn="ctr">
              <a:spcBef>
                <a:spcPts val="0"/>
              </a:spcBef>
              <a:spcAft>
                <a:spcPts val="0"/>
              </a:spcAft>
              <a:buSzPts val="2400"/>
              <a:buChar char="●"/>
              <a:defRPr/>
            </a:lvl1pPr>
            <a:lvl2pPr indent="-349250" lvl="1" marL="914400" rtl="0" algn="ctr">
              <a:spcBef>
                <a:spcPts val="0"/>
              </a:spcBef>
              <a:spcAft>
                <a:spcPts val="0"/>
              </a:spcAft>
              <a:buSzPts val="1900"/>
              <a:buChar char="○"/>
              <a:defRPr/>
            </a:lvl2pPr>
            <a:lvl3pPr indent="-349250" lvl="2" marL="1371600" rtl="0" algn="ctr">
              <a:spcBef>
                <a:spcPts val="0"/>
              </a:spcBef>
              <a:spcAft>
                <a:spcPts val="0"/>
              </a:spcAft>
              <a:buSzPts val="1900"/>
              <a:buChar char="■"/>
              <a:defRPr/>
            </a:lvl3pPr>
            <a:lvl4pPr indent="-349250" lvl="3" marL="1828800" rtl="0" algn="ctr">
              <a:spcBef>
                <a:spcPts val="0"/>
              </a:spcBef>
              <a:spcAft>
                <a:spcPts val="0"/>
              </a:spcAft>
              <a:buSzPts val="1900"/>
              <a:buChar char="●"/>
              <a:defRPr/>
            </a:lvl4pPr>
            <a:lvl5pPr indent="-349250" lvl="4" marL="2286000" rtl="0" algn="ctr">
              <a:spcBef>
                <a:spcPts val="0"/>
              </a:spcBef>
              <a:spcAft>
                <a:spcPts val="0"/>
              </a:spcAft>
              <a:buSzPts val="1900"/>
              <a:buChar char="○"/>
              <a:defRPr/>
            </a:lvl5pPr>
            <a:lvl6pPr indent="-349250" lvl="5" marL="2743200" rtl="0" algn="ctr">
              <a:spcBef>
                <a:spcPts val="0"/>
              </a:spcBef>
              <a:spcAft>
                <a:spcPts val="0"/>
              </a:spcAft>
              <a:buSzPts val="1900"/>
              <a:buChar char="■"/>
              <a:defRPr/>
            </a:lvl6pPr>
            <a:lvl7pPr indent="-349250" lvl="6" marL="3200400" rtl="0" algn="ctr">
              <a:spcBef>
                <a:spcPts val="0"/>
              </a:spcBef>
              <a:spcAft>
                <a:spcPts val="0"/>
              </a:spcAft>
              <a:buSzPts val="1900"/>
              <a:buChar char="●"/>
              <a:defRPr/>
            </a:lvl7pPr>
            <a:lvl8pPr indent="-349250" lvl="7" marL="3657600" rtl="0" algn="ctr">
              <a:spcBef>
                <a:spcPts val="0"/>
              </a:spcBef>
              <a:spcAft>
                <a:spcPts val="0"/>
              </a:spcAft>
              <a:buSzPts val="1900"/>
              <a:buChar char="○"/>
              <a:defRPr/>
            </a:lvl8pPr>
            <a:lvl9pPr indent="-349250" lvl="8" marL="4114800" rtl="0" algn="ctr">
              <a:spcBef>
                <a:spcPts val="0"/>
              </a:spcBef>
              <a:spcAft>
                <a:spcPts val="0"/>
              </a:spcAft>
              <a:buSzPts val="1900"/>
              <a:buChar char="■"/>
              <a:defRPr/>
            </a:lvl9pPr>
          </a:lstStyle>
          <a:p/>
        </p:txBody>
      </p:sp>
      <p:sp>
        <p:nvSpPr>
          <p:cNvPr id="94" name="Google Shape;94;p31"/>
          <p:cNvSpPr txBox="1"/>
          <p:nvPr>
            <p:ph idx="12" type="sldNum"/>
          </p:nvPr>
        </p:nvSpPr>
        <p:spPr>
          <a:xfrm>
            <a:off x="11296610" y="6217622"/>
            <a:ext cx="731700" cy="524700"/>
          </a:xfrm>
          <a:prstGeom prst="rect">
            <a:avLst/>
          </a:prstGeom>
        </p:spPr>
        <p:txBody>
          <a:bodyPr anchorCtr="0" anchor="ctr" bIns="121900" lIns="121900" spcFirstLastPara="1" rIns="121900" wrap="square" tIns="12190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Title Slide">
  <p:cSld name="3_Title Slide">
    <p:spTree>
      <p:nvGrpSpPr>
        <p:cNvPr id="10" name="Shape 10"/>
        <p:cNvGrpSpPr/>
        <p:nvPr/>
      </p:nvGrpSpPr>
      <p:grpSpPr>
        <a:xfrm>
          <a:off x="0" y="0"/>
          <a:ext cx="0" cy="0"/>
          <a:chOff x="0" y="0"/>
          <a:chExt cx="0" cy="0"/>
        </a:xfrm>
      </p:grpSpPr>
      <p:sp>
        <p:nvSpPr>
          <p:cNvPr id="11" name="Google Shape;11;p4"/>
          <p:cNvSpPr/>
          <p:nvPr>
            <p:ph idx="2" type="pic"/>
          </p:nvPr>
        </p:nvSpPr>
        <p:spPr>
          <a:xfrm>
            <a:off x="10267950" y="0"/>
            <a:ext cx="1924050" cy="1975772"/>
          </a:xfrm>
          <a:prstGeom prst="rect">
            <a:avLst/>
          </a:prstGeom>
          <a:solidFill>
            <a:srgbClr val="F2F2F2"/>
          </a:solidFill>
          <a:ln>
            <a:noFill/>
          </a:ln>
        </p:spPr>
      </p:sp>
      <p:sp>
        <p:nvSpPr>
          <p:cNvPr id="12" name="Google Shape;12;p4"/>
          <p:cNvSpPr/>
          <p:nvPr>
            <p:ph idx="3" type="pic"/>
          </p:nvPr>
        </p:nvSpPr>
        <p:spPr>
          <a:xfrm>
            <a:off x="760345" y="2284700"/>
            <a:ext cx="3543300" cy="3638550"/>
          </a:xfrm>
          <a:prstGeom prst="rect">
            <a:avLst/>
          </a:prstGeom>
          <a:solidFill>
            <a:srgbClr val="F2F2F2"/>
          </a:solidFill>
          <a:ln>
            <a:noFill/>
          </a:ln>
        </p:spPr>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95" name="Shape 95"/>
        <p:cNvGrpSpPr/>
        <p:nvPr/>
      </p:nvGrpSpPr>
      <p:grpSpPr>
        <a:xfrm>
          <a:off x="0" y="0"/>
          <a:ext cx="0" cy="0"/>
          <a:chOff x="0" y="0"/>
          <a:chExt cx="0" cy="0"/>
        </a:xfrm>
      </p:grpSpPr>
      <p:sp>
        <p:nvSpPr>
          <p:cNvPr id="96" name="Google Shape;96;p32"/>
          <p:cNvSpPr txBox="1"/>
          <p:nvPr>
            <p:ph idx="12" type="sldNum"/>
          </p:nvPr>
        </p:nvSpPr>
        <p:spPr>
          <a:xfrm>
            <a:off x="11296610" y="6217622"/>
            <a:ext cx="731700" cy="524700"/>
          </a:xfrm>
          <a:prstGeom prst="rect">
            <a:avLst/>
          </a:prstGeom>
        </p:spPr>
        <p:txBody>
          <a:bodyPr anchorCtr="0" anchor="ctr" bIns="121900" lIns="121900" spcFirstLastPara="1" rIns="121900" wrap="square" tIns="12190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97" name="Shape 97"/>
        <p:cNvGrpSpPr/>
        <p:nvPr/>
      </p:nvGrpSpPr>
      <p:grpSpPr>
        <a:xfrm>
          <a:off x="0" y="0"/>
          <a:ext cx="0" cy="0"/>
          <a:chOff x="0" y="0"/>
          <a:chExt cx="0" cy="0"/>
        </a:xfrm>
      </p:grpSpPr>
      <p:sp>
        <p:nvSpPr>
          <p:cNvPr id="98" name="Google Shape;98;p33"/>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lvl1pPr lvl="0" rtl="0" algn="l">
              <a:lnSpc>
                <a:spcPct val="90000"/>
              </a:lnSpc>
              <a:spcBef>
                <a:spcPts val="0"/>
              </a:spcBef>
              <a:spcAft>
                <a:spcPts val="0"/>
              </a:spcAft>
              <a:buClr>
                <a:schemeClr val="dk1"/>
              </a:buClr>
              <a:buSzPts val="1900"/>
              <a:buNone/>
              <a:defRPr/>
            </a:lvl1pPr>
            <a:lvl2pPr lvl="1" rtl="0" algn="l">
              <a:lnSpc>
                <a:spcPct val="100000"/>
              </a:lnSpc>
              <a:spcBef>
                <a:spcPts val="0"/>
              </a:spcBef>
              <a:spcAft>
                <a:spcPts val="0"/>
              </a:spcAft>
              <a:buSzPts val="1500"/>
              <a:buNone/>
              <a:defRPr/>
            </a:lvl2pPr>
            <a:lvl3pPr lvl="2" rtl="0" algn="l">
              <a:lnSpc>
                <a:spcPct val="100000"/>
              </a:lnSpc>
              <a:spcBef>
                <a:spcPts val="0"/>
              </a:spcBef>
              <a:spcAft>
                <a:spcPts val="0"/>
              </a:spcAft>
              <a:buSzPts val="1500"/>
              <a:buNone/>
              <a:defRPr/>
            </a:lvl3pPr>
            <a:lvl4pPr lvl="3" rtl="0" algn="l">
              <a:lnSpc>
                <a:spcPct val="100000"/>
              </a:lnSpc>
              <a:spcBef>
                <a:spcPts val="0"/>
              </a:spcBef>
              <a:spcAft>
                <a:spcPts val="0"/>
              </a:spcAft>
              <a:buSzPts val="1500"/>
              <a:buNone/>
              <a:defRPr/>
            </a:lvl4pPr>
            <a:lvl5pPr lvl="4" rtl="0" algn="l">
              <a:lnSpc>
                <a:spcPct val="100000"/>
              </a:lnSpc>
              <a:spcBef>
                <a:spcPts val="0"/>
              </a:spcBef>
              <a:spcAft>
                <a:spcPts val="0"/>
              </a:spcAft>
              <a:buSzPts val="1500"/>
              <a:buNone/>
              <a:defRPr/>
            </a:lvl5pPr>
            <a:lvl6pPr lvl="5" rtl="0" algn="l">
              <a:lnSpc>
                <a:spcPct val="100000"/>
              </a:lnSpc>
              <a:spcBef>
                <a:spcPts val="0"/>
              </a:spcBef>
              <a:spcAft>
                <a:spcPts val="0"/>
              </a:spcAft>
              <a:buSzPts val="1500"/>
              <a:buNone/>
              <a:defRPr/>
            </a:lvl6pPr>
            <a:lvl7pPr lvl="6" rtl="0" algn="l">
              <a:lnSpc>
                <a:spcPct val="100000"/>
              </a:lnSpc>
              <a:spcBef>
                <a:spcPts val="0"/>
              </a:spcBef>
              <a:spcAft>
                <a:spcPts val="0"/>
              </a:spcAft>
              <a:buSzPts val="1500"/>
              <a:buNone/>
              <a:defRPr/>
            </a:lvl7pPr>
            <a:lvl8pPr lvl="7" rtl="0" algn="l">
              <a:lnSpc>
                <a:spcPct val="100000"/>
              </a:lnSpc>
              <a:spcBef>
                <a:spcPts val="0"/>
              </a:spcBef>
              <a:spcAft>
                <a:spcPts val="0"/>
              </a:spcAft>
              <a:buSzPts val="1500"/>
              <a:buNone/>
              <a:defRPr/>
            </a:lvl8pPr>
            <a:lvl9pPr lvl="8" rtl="0" algn="l">
              <a:lnSpc>
                <a:spcPct val="100000"/>
              </a:lnSpc>
              <a:spcBef>
                <a:spcPts val="0"/>
              </a:spcBef>
              <a:spcAft>
                <a:spcPts val="0"/>
              </a:spcAft>
              <a:buSzPts val="1500"/>
              <a:buNone/>
              <a:defRPr/>
            </a:lvl9pPr>
          </a:lstStyle>
          <a:p/>
        </p:txBody>
      </p:sp>
      <p:sp>
        <p:nvSpPr>
          <p:cNvPr id="99" name="Google Shape;99;p33"/>
          <p:cNvSpPr txBox="1"/>
          <p:nvPr>
            <p:ph idx="1" type="body"/>
          </p:nvPr>
        </p:nvSpPr>
        <p:spPr>
          <a:xfrm>
            <a:off x="838200" y="1825625"/>
            <a:ext cx="5181600" cy="4351200"/>
          </a:xfrm>
          <a:prstGeom prst="rect">
            <a:avLst/>
          </a:prstGeom>
          <a:noFill/>
          <a:ln>
            <a:noFill/>
          </a:ln>
        </p:spPr>
        <p:txBody>
          <a:bodyPr anchorCtr="0" anchor="t" bIns="45700" lIns="91425" spcFirstLastPara="1" rIns="91425" wrap="square" tIns="45700">
            <a:normAutofit/>
          </a:bodyPr>
          <a:lstStyle>
            <a:lvl1pPr indent="-349250" lvl="0" marL="457200" rtl="0" algn="l">
              <a:lnSpc>
                <a:spcPct val="90000"/>
              </a:lnSpc>
              <a:spcBef>
                <a:spcPts val="1100"/>
              </a:spcBef>
              <a:spcAft>
                <a:spcPts val="0"/>
              </a:spcAft>
              <a:buClr>
                <a:schemeClr val="dk1"/>
              </a:buClr>
              <a:buSzPts val="1900"/>
              <a:buChar char="•"/>
              <a:defRPr/>
            </a:lvl1pPr>
            <a:lvl2pPr indent="-349250" lvl="1" marL="914400" rtl="0" algn="l">
              <a:lnSpc>
                <a:spcPct val="90000"/>
              </a:lnSpc>
              <a:spcBef>
                <a:spcPts val="500"/>
              </a:spcBef>
              <a:spcAft>
                <a:spcPts val="0"/>
              </a:spcAft>
              <a:buClr>
                <a:schemeClr val="dk1"/>
              </a:buClr>
              <a:buSzPts val="1900"/>
              <a:buChar char="•"/>
              <a:defRPr/>
            </a:lvl2pPr>
            <a:lvl3pPr indent="-349250" lvl="2" marL="1371600" rtl="0" algn="l">
              <a:lnSpc>
                <a:spcPct val="90000"/>
              </a:lnSpc>
              <a:spcBef>
                <a:spcPts val="500"/>
              </a:spcBef>
              <a:spcAft>
                <a:spcPts val="0"/>
              </a:spcAft>
              <a:buClr>
                <a:schemeClr val="dk1"/>
              </a:buClr>
              <a:buSzPts val="1900"/>
              <a:buChar char="•"/>
              <a:defRPr/>
            </a:lvl3pPr>
            <a:lvl4pPr indent="-349250" lvl="3" marL="1828800" rtl="0" algn="l">
              <a:lnSpc>
                <a:spcPct val="90000"/>
              </a:lnSpc>
              <a:spcBef>
                <a:spcPts val="500"/>
              </a:spcBef>
              <a:spcAft>
                <a:spcPts val="0"/>
              </a:spcAft>
              <a:buClr>
                <a:schemeClr val="dk1"/>
              </a:buClr>
              <a:buSzPts val="1900"/>
              <a:buChar char="•"/>
              <a:defRPr/>
            </a:lvl4pPr>
            <a:lvl5pPr indent="-349250" lvl="4" marL="2286000" rtl="0" algn="l">
              <a:lnSpc>
                <a:spcPct val="90000"/>
              </a:lnSpc>
              <a:spcBef>
                <a:spcPts val="500"/>
              </a:spcBef>
              <a:spcAft>
                <a:spcPts val="0"/>
              </a:spcAft>
              <a:buClr>
                <a:schemeClr val="dk1"/>
              </a:buClr>
              <a:buSzPts val="1900"/>
              <a:buChar char="•"/>
              <a:defRPr/>
            </a:lvl5pPr>
            <a:lvl6pPr indent="-349250" lvl="5" marL="2743200" rtl="0" algn="l">
              <a:lnSpc>
                <a:spcPct val="90000"/>
              </a:lnSpc>
              <a:spcBef>
                <a:spcPts val="500"/>
              </a:spcBef>
              <a:spcAft>
                <a:spcPts val="0"/>
              </a:spcAft>
              <a:buClr>
                <a:schemeClr val="dk1"/>
              </a:buClr>
              <a:buSzPts val="1900"/>
              <a:buChar char="•"/>
              <a:defRPr/>
            </a:lvl6pPr>
            <a:lvl7pPr indent="-349250" lvl="6" marL="3200400" rtl="0" algn="l">
              <a:lnSpc>
                <a:spcPct val="90000"/>
              </a:lnSpc>
              <a:spcBef>
                <a:spcPts val="500"/>
              </a:spcBef>
              <a:spcAft>
                <a:spcPts val="0"/>
              </a:spcAft>
              <a:buClr>
                <a:schemeClr val="dk1"/>
              </a:buClr>
              <a:buSzPts val="1900"/>
              <a:buChar char="•"/>
              <a:defRPr/>
            </a:lvl7pPr>
            <a:lvl8pPr indent="-349250" lvl="7" marL="3657600" rtl="0" algn="l">
              <a:lnSpc>
                <a:spcPct val="90000"/>
              </a:lnSpc>
              <a:spcBef>
                <a:spcPts val="500"/>
              </a:spcBef>
              <a:spcAft>
                <a:spcPts val="0"/>
              </a:spcAft>
              <a:buClr>
                <a:schemeClr val="dk1"/>
              </a:buClr>
              <a:buSzPts val="1900"/>
              <a:buChar char="•"/>
              <a:defRPr/>
            </a:lvl8pPr>
            <a:lvl9pPr indent="-349250" lvl="8" marL="4114800" rtl="0" algn="l">
              <a:lnSpc>
                <a:spcPct val="90000"/>
              </a:lnSpc>
              <a:spcBef>
                <a:spcPts val="500"/>
              </a:spcBef>
              <a:spcAft>
                <a:spcPts val="0"/>
              </a:spcAft>
              <a:buClr>
                <a:schemeClr val="dk1"/>
              </a:buClr>
              <a:buSzPts val="1900"/>
              <a:buChar char="•"/>
              <a:defRPr/>
            </a:lvl9pPr>
          </a:lstStyle>
          <a:p/>
        </p:txBody>
      </p:sp>
      <p:sp>
        <p:nvSpPr>
          <p:cNvPr id="100" name="Google Shape;100;p33"/>
          <p:cNvSpPr txBox="1"/>
          <p:nvPr>
            <p:ph idx="2" type="body"/>
          </p:nvPr>
        </p:nvSpPr>
        <p:spPr>
          <a:xfrm>
            <a:off x="6172200" y="1825625"/>
            <a:ext cx="5181600" cy="4351200"/>
          </a:xfrm>
          <a:prstGeom prst="rect">
            <a:avLst/>
          </a:prstGeom>
          <a:noFill/>
          <a:ln>
            <a:noFill/>
          </a:ln>
        </p:spPr>
        <p:txBody>
          <a:bodyPr anchorCtr="0" anchor="t" bIns="45700" lIns="91425" spcFirstLastPara="1" rIns="91425" wrap="square" tIns="45700">
            <a:normAutofit/>
          </a:bodyPr>
          <a:lstStyle>
            <a:lvl1pPr indent="-349250" lvl="0" marL="457200" rtl="0" algn="l">
              <a:lnSpc>
                <a:spcPct val="90000"/>
              </a:lnSpc>
              <a:spcBef>
                <a:spcPts val="1100"/>
              </a:spcBef>
              <a:spcAft>
                <a:spcPts val="0"/>
              </a:spcAft>
              <a:buClr>
                <a:schemeClr val="dk1"/>
              </a:buClr>
              <a:buSzPts val="1900"/>
              <a:buChar char="•"/>
              <a:defRPr/>
            </a:lvl1pPr>
            <a:lvl2pPr indent="-349250" lvl="1" marL="914400" rtl="0" algn="l">
              <a:lnSpc>
                <a:spcPct val="90000"/>
              </a:lnSpc>
              <a:spcBef>
                <a:spcPts val="500"/>
              </a:spcBef>
              <a:spcAft>
                <a:spcPts val="0"/>
              </a:spcAft>
              <a:buClr>
                <a:schemeClr val="dk1"/>
              </a:buClr>
              <a:buSzPts val="1900"/>
              <a:buChar char="•"/>
              <a:defRPr/>
            </a:lvl2pPr>
            <a:lvl3pPr indent="-349250" lvl="2" marL="1371600" rtl="0" algn="l">
              <a:lnSpc>
                <a:spcPct val="90000"/>
              </a:lnSpc>
              <a:spcBef>
                <a:spcPts val="500"/>
              </a:spcBef>
              <a:spcAft>
                <a:spcPts val="0"/>
              </a:spcAft>
              <a:buClr>
                <a:schemeClr val="dk1"/>
              </a:buClr>
              <a:buSzPts val="1900"/>
              <a:buChar char="•"/>
              <a:defRPr/>
            </a:lvl3pPr>
            <a:lvl4pPr indent="-349250" lvl="3" marL="1828800" rtl="0" algn="l">
              <a:lnSpc>
                <a:spcPct val="90000"/>
              </a:lnSpc>
              <a:spcBef>
                <a:spcPts val="500"/>
              </a:spcBef>
              <a:spcAft>
                <a:spcPts val="0"/>
              </a:spcAft>
              <a:buClr>
                <a:schemeClr val="dk1"/>
              </a:buClr>
              <a:buSzPts val="1900"/>
              <a:buChar char="•"/>
              <a:defRPr/>
            </a:lvl4pPr>
            <a:lvl5pPr indent="-349250" lvl="4" marL="2286000" rtl="0" algn="l">
              <a:lnSpc>
                <a:spcPct val="90000"/>
              </a:lnSpc>
              <a:spcBef>
                <a:spcPts val="500"/>
              </a:spcBef>
              <a:spcAft>
                <a:spcPts val="0"/>
              </a:spcAft>
              <a:buClr>
                <a:schemeClr val="dk1"/>
              </a:buClr>
              <a:buSzPts val="1900"/>
              <a:buChar char="•"/>
              <a:defRPr/>
            </a:lvl5pPr>
            <a:lvl6pPr indent="-349250" lvl="5" marL="2743200" rtl="0" algn="l">
              <a:lnSpc>
                <a:spcPct val="90000"/>
              </a:lnSpc>
              <a:spcBef>
                <a:spcPts val="500"/>
              </a:spcBef>
              <a:spcAft>
                <a:spcPts val="0"/>
              </a:spcAft>
              <a:buClr>
                <a:schemeClr val="dk1"/>
              </a:buClr>
              <a:buSzPts val="1900"/>
              <a:buChar char="•"/>
              <a:defRPr/>
            </a:lvl6pPr>
            <a:lvl7pPr indent="-349250" lvl="6" marL="3200400" rtl="0" algn="l">
              <a:lnSpc>
                <a:spcPct val="90000"/>
              </a:lnSpc>
              <a:spcBef>
                <a:spcPts val="500"/>
              </a:spcBef>
              <a:spcAft>
                <a:spcPts val="0"/>
              </a:spcAft>
              <a:buClr>
                <a:schemeClr val="dk1"/>
              </a:buClr>
              <a:buSzPts val="1900"/>
              <a:buChar char="•"/>
              <a:defRPr/>
            </a:lvl7pPr>
            <a:lvl8pPr indent="-349250" lvl="7" marL="3657600" rtl="0" algn="l">
              <a:lnSpc>
                <a:spcPct val="90000"/>
              </a:lnSpc>
              <a:spcBef>
                <a:spcPts val="500"/>
              </a:spcBef>
              <a:spcAft>
                <a:spcPts val="0"/>
              </a:spcAft>
              <a:buClr>
                <a:schemeClr val="dk1"/>
              </a:buClr>
              <a:buSzPts val="1900"/>
              <a:buChar char="•"/>
              <a:defRPr/>
            </a:lvl8pPr>
            <a:lvl9pPr indent="-349250" lvl="8" marL="4114800" rtl="0" algn="l">
              <a:lnSpc>
                <a:spcPct val="90000"/>
              </a:lnSpc>
              <a:spcBef>
                <a:spcPts val="500"/>
              </a:spcBef>
              <a:spcAft>
                <a:spcPts val="0"/>
              </a:spcAft>
              <a:buClr>
                <a:schemeClr val="dk1"/>
              </a:buClr>
              <a:buSzPts val="1900"/>
              <a:buChar char="•"/>
              <a:defRPr/>
            </a:lvl9pPr>
          </a:lstStyle>
          <a:p/>
        </p:txBody>
      </p:sp>
      <p:sp>
        <p:nvSpPr>
          <p:cNvPr id="101" name="Google Shape;101;p33"/>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500"/>
              <a:buNone/>
              <a:defRPr sz="1500"/>
            </a:lvl1pPr>
            <a:lvl2pPr lvl="1" rtl="0" algn="l">
              <a:lnSpc>
                <a:spcPct val="100000"/>
              </a:lnSpc>
              <a:spcBef>
                <a:spcPts val="0"/>
              </a:spcBef>
              <a:spcAft>
                <a:spcPts val="0"/>
              </a:spcAft>
              <a:buSzPts val="1500"/>
              <a:buNone/>
              <a:defRPr sz="1500"/>
            </a:lvl2pPr>
            <a:lvl3pPr lvl="2" rtl="0" algn="l">
              <a:lnSpc>
                <a:spcPct val="100000"/>
              </a:lnSpc>
              <a:spcBef>
                <a:spcPts val="0"/>
              </a:spcBef>
              <a:spcAft>
                <a:spcPts val="0"/>
              </a:spcAft>
              <a:buSzPts val="1500"/>
              <a:buNone/>
              <a:defRPr sz="1500"/>
            </a:lvl3pPr>
            <a:lvl4pPr lvl="3" rtl="0" algn="l">
              <a:lnSpc>
                <a:spcPct val="100000"/>
              </a:lnSpc>
              <a:spcBef>
                <a:spcPts val="0"/>
              </a:spcBef>
              <a:spcAft>
                <a:spcPts val="0"/>
              </a:spcAft>
              <a:buSzPts val="1500"/>
              <a:buNone/>
              <a:defRPr sz="1500"/>
            </a:lvl4pPr>
            <a:lvl5pPr lvl="4" rtl="0" algn="l">
              <a:lnSpc>
                <a:spcPct val="100000"/>
              </a:lnSpc>
              <a:spcBef>
                <a:spcPts val="0"/>
              </a:spcBef>
              <a:spcAft>
                <a:spcPts val="0"/>
              </a:spcAft>
              <a:buSzPts val="1500"/>
              <a:buNone/>
              <a:defRPr sz="1500"/>
            </a:lvl5pPr>
            <a:lvl6pPr lvl="5" rtl="0" algn="l">
              <a:lnSpc>
                <a:spcPct val="100000"/>
              </a:lnSpc>
              <a:spcBef>
                <a:spcPts val="0"/>
              </a:spcBef>
              <a:spcAft>
                <a:spcPts val="0"/>
              </a:spcAft>
              <a:buSzPts val="1500"/>
              <a:buNone/>
              <a:defRPr sz="1500"/>
            </a:lvl6pPr>
            <a:lvl7pPr lvl="6" rtl="0" algn="l">
              <a:lnSpc>
                <a:spcPct val="100000"/>
              </a:lnSpc>
              <a:spcBef>
                <a:spcPts val="0"/>
              </a:spcBef>
              <a:spcAft>
                <a:spcPts val="0"/>
              </a:spcAft>
              <a:buSzPts val="1500"/>
              <a:buNone/>
              <a:defRPr sz="1500"/>
            </a:lvl7pPr>
            <a:lvl8pPr lvl="7" rtl="0" algn="l">
              <a:lnSpc>
                <a:spcPct val="100000"/>
              </a:lnSpc>
              <a:spcBef>
                <a:spcPts val="0"/>
              </a:spcBef>
              <a:spcAft>
                <a:spcPts val="0"/>
              </a:spcAft>
              <a:buSzPts val="1500"/>
              <a:buNone/>
              <a:defRPr sz="1500"/>
            </a:lvl8pPr>
            <a:lvl9pPr lvl="8" rtl="0" algn="l">
              <a:lnSpc>
                <a:spcPct val="100000"/>
              </a:lnSpc>
              <a:spcBef>
                <a:spcPts val="0"/>
              </a:spcBef>
              <a:spcAft>
                <a:spcPts val="0"/>
              </a:spcAft>
              <a:buSzPts val="1500"/>
              <a:buNone/>
              <a:defRPr sz="1500"/>
            </a:lvl9pPr>
          </a:lstStyle>
          <a:p/>
        </p:txBody>
      </p:sp>
      <p:sp>
        <p:nvSpPr>
          <p:cNvPr id="102" name="Google Shape;102;p33"/>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rtl="0" algn="ctr">
              <a:lnSpc>
                <a:spcPct val="100000"/>
              </a:lnSpc>
              <a:spcBef>
                <a:spcPts val="0"/>
              </a:spcBef>
              <a:spcAft>
                <a:spcPts val="0"/>
              </a:spcAft>
              <a:buSzPts val="1500"/>
              <a:buNone/>
              <a:defRPr sz="1500"/>
            </a:lvl1pPr>
            <a:lvl2pPr lvl="1" rtl="0" algn="l">
              <a:lnSpc>
                <a:spcPct val="100000"/>
              </a:lnSpc>
              <a:spcBef>
                <a:spcPts val="0"/>
              </a:spcBef>
              <a:spcAft>
                <a:spcPts val="0"/>
              </a:spcAft>
              <a:buSzPts val="1500"/>
              <a:buNone/>
              <a:defRPr sz="1500"/>
            </a:lvl2pPr>
            <a:lvl3pPr lvl="2" rtl="0" algn="l">
              <a:lnSpc>
                <a:spcPct val="100000"/>
              </a:lnSpc>
              <a:spcBef>
                <a:spcPts val="0"/>
              </a:spcBef>
              <a:spcAft>
                <a:spcPts val="0"/>
              </a:spcAft>
              <a:buSzPts val="1500"/>
              <a:buNone/>
              <a:defRPr sz="1500"/>
            </a:lvl3pPr>
            <a:lvl4pPr lvl="3" rtl="0" algn="l">
              <a:lnSpc>
                <a:spcPct val="100000"/>
              </a:lnSpc>
              <a:spcBef>
                <a:spcPts val="0"/>
              </a:spcBef>
              <a:spcAft>
                <a:spcPts val="0"/>
              </a:spcAft>
              <a:buSzPts val="1500"/>
              <a:buNone/>
              <a:defRPr sz="1500"/>
            </a:lvl4pPr>
            <a:lvl5pPr lvl="4" rtl="0" algn="l">
              <a:lnSpc>
                <a:spcPct val="100000"/>
              </a:lnSpc>
              <a:spcBef>
                <a:spcPts val="0"/>
              </a:spcBef>
              <a:spcAft>
                <a:spcPts val="0"/>
              </a:spcAft>
              <a:buSzPts val="1500"/>
              <a:buNone/>
              <a:defRPr sz="1500"/>
            </a:lvl5pPr>
            <a:lvl6pPr lvl="5" rtl="0" algn="l">
              <a:lnSpc>
                <a:spcPct val="100000"/>
              </a:lnSpc>
              <a:spcBef>
                <a:spcPts val="0"/>
              </a:spcBef>
              <a:spcAft>
                <a:spcPts val="0"/>
              </a:spcAft>
              <a:buSzPts val="1500"/>
              <a:buNone/>
              <a:defRPr sz="1500"/>
            </a:lvl6pPr>
            <a:lvl7pPr lvl="6" rtl="0" algn="l">
              <a:lnSpc>
                <a:spcPct val="100000"/>
              </a:lnSpc>
              <a:spcBef>
                <a:spcPts val="0"/>
              </a:spcBef>
              <a:spcAft>
                <a:spcPts val="0"/>
              </a:spcAft>
              <a:buSzPts val="1500"/>
              <a:buNone/>
              <a:defRPr sz="1500"/>
            </a:lvl7pPr>
            <a:lvl8pPr lvl="7" rtl="0" algn="l">
              <a:lnSpc>
                <a:spcPct val="100000"/>
              </a:lnSpc>
              <a:spcBef>
                <a:spcPts val="0"/>
              </a:spcBef>
              <a:spcAft>
                <a:spcPts val="0"/>
              </a:spcAft>
              <a:buSzPts val="1500"/>
              <a:buNone/>
              <a:defRPr sz="1500"/>
            </a:lvl8pPr>
            <a:lvl9pPr lvl="8" rtl="0" algn="l">
              <a:lnSpc>
                <a:spcPct val="100000"/>
              </a:lnSpc>
              <a:spcBef>
                <a:spcPts val="0"/>
              </a:spcBef>
              <a:spcAft>
                <a:spcPts val="0"/>
              </a:spcAft>
              <a:buSzPts val="1500"/>
              <a:buNone/>
              <a:defRPr sz="1500"/>
            </a:lvl9pPr>
          </a:lstStyle>
          <a:p/>
        </p:txBody>
      </p:sp>
      <p:sp>
        <p:nvSpPr>
          <p:cNvPr id="103" name="Google Shape;103;p33"/>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04" name="Shape 104"/>
        <p:cNvGrpSpPr/>
        <p:nvPr/>
      </p:nvGrpSpPr>
      <p:grpSpPr>
        <a:xfrm>
          <a:off x="0" y="0"/>
          <a:ext cx="0" cy="0"/>
          <a:chOff x="0" y="0"/>
          <a:chExt cx="0" cy="0"/>
        </a:xfrm>
      </p:grpSpPr>
      <p:sp>
        <p:nvSpPr>
          <p:cNvPr id="105" name="Google Shape;105;p34"/>
          <p:cNvSpPr txBox="1"/>
          <p:nvPr>
            <p:ph type="title"/>
          </p:nvPr>
        </p:nvSpPr>
        <p:spPr>
          <a:xfrm>
            <a:off x="609600" y="838200"/>
            <a:ext cx="10972800" cy="609600"/>
          </a:xfrm>
          <a:prstGeom prst="rect">
            <a:avLst/>
          </a:prstGeom>
          <a:noFill/>
          <a:ln>
            <a:noFill/>
          </a:ln>
        </p:spPr>
        <p:txBody>
          <a:bodyPr anchorCtr="0" anchor="ctr" bIns="60925" lIns="121900" spcFirstLastPara="1" rIns="121900" wrap="square" tIns="60925">
            <a:normAutofit/>
          </a:bodyPr>
          <a:lstStyle>
            <a:lvl1pPr lvl="0" marR="0" rtl="0" algn="l">
              <a:lnSpc>
                <a:spcPct val="100000"/>
              </a:lnSpc>
              <a:spcBef>
                <a:spcPts val="0"/>
              </a:spcBef>
              <a:spcAft>
                <a:spcPts val="0"/>
              </a:spcAft>
              <a:buClr>
                <a:schemeClr val="dk2"/>
              </a:buClr>
              <a:buSzPts val="3200"/>
              <a:buFont typeface="NTR"/>
              <a:buNone/>
              <a:defRPr b="0" i="0" sz="3200" u="none" cap="none" strike="noStrike">
                <a:solidFill>
                  <a:schemeClr val="dk2"/>
                </a:solidFill>
                <a:latin typeface="NTR"/>
                <a:ea typeface="NTR"/>
                <a:cs typeface="NTR"/>
                <a:sym typeface="NTR"/>
              </a:defRPr>
            </a:lvl1pPr>
            <a:lvl2pPr lvl="1" rtl="0" algn="l">
              <a:lnSpc>
                <a:spcPct val="100000"/>
              </a:lnSpc>
              <a:spcBef>
                <a:spcPts val="0"/>
              </a:spcBef>
              <a:spcAft>
                <a:spcPts val="0"/>
              </a:spcAft>
              <a:buSzPts val="1900"/>
              <a:buNone/>
              <a:defRPr sz="2400"/>
            </a:lvl2pPr>
            <a:lvl3pPr lvl="2" rtl="0" algn="l">
              <a:lnSpc>
                <a:spcPct val="100000"/>
              </a:lnSpc>
              <a:spcBef>
                <a:spcPts val="0"/>
              </a:spcBef>
              <a:spcAft>
                <a:spcPts val="0"/>
              </a:spcAft>
              <a:buSzPts val="1900"/>
              <a:buNone/>
              <a:defRPr sz="2400"/>
            </a:lvl3pPr>
            <a:lvl4pPr lvl="3" rtl="0" algn="l">
              <a:lnSpc>
                <a:spcPct val="100000"/>
              </a:lnSpc>
              <a:spcBef>
                <a:spcPts val="0"/>
              </a:spcBef>
              <a:spcAft>
                <a:spcPts val="0"/>
              </a:spcAft>
              <a:buSzPts val="1900"/>
              <a:buNone/>
              <a:defRPr sz="2400"/>
            </a:lvl4pPr>
            <a:lvl5pPr lvl="4" rtl="0" algn="l">
              <a:lnSpc>
                <a:spcPct val="100000"/>
              </a:lnSpc>
              <a:spcBef>
                <a:spcPts val="0"/>
              </a:spcBef>
              <a:spcAft>
                <a:spcPts val="0"/>
              </a:spcAft>
              <a:buSzPts val="1900"/>
              <a:buNone/>
              <a:defRPr sz="2400"/>
            </a:lvl5pPr>
            <a:lvl6pPr lvl="5" rtl="0" algn="l">
              <a:lnSpc>
                <a:spcPct val="100000"/>
              </a:lnSpc>
              <a:spcBef>
                <a:spcPts val="0"/>
              </a:spcBef>
              <a:spcAft>
                <a:spcPts val="0"/>
              </a:spcAft>
              <a:buSzPts val="1900"/>
              <a:buNone/>
              <a:defRPr sz="2400"/>
            </a:lvl6pPr>
            <a:lvl7pPr lvl="6" rtl="0" algn="l">
              <a:lnSpc>
                <a:spcPct val="100000"/>
              </a:lnSpc>
              <a:spcBef>
                <a:spcPts val="0"/>
              </a:spcBef>
              <a:spcAft>
                <a:spcPts val="0"/>
              </a:spcAft>
              <a:buSzPts val="1900"/>
              <a:buNone/>
              <a:defRPr sz="2400"/>
            </a:lvl7pPr>
            <a:lvl8pPr lvl="7" rtl="0" algn="l">
              <a:lnSpc>
                <a:spcPct val="100000"/>
              </a:lnSpc>
              <a:spcBef>
                <a:spcPts val="0"/>
              </a:spcBef>
              <a:spcAft>
                <a:spcPts val="0"/>
              </a:spcAft>
              <a:buSzPts val="1900"/>
              <a:buNone/>
              <a:defRPr sz="2400"/>
            </a:lvl8pPr>
            <a:lvl9pPr lvl="8" rtl="0" algn="l">
              <a:lnSpc>
                <a:spcPct val="100000"/>
              </a:lnSpc>
              <a:spcBef>
                <a:spcPts val="0"/>
              </a:spcBef>
              <a:spcAft>
                <a:spcPts val="0"/>
              </a:spcAft>
              <a:buSzPts val="1900"/>
              <a:buNone/>
              <a:defRPr sz="2400"/>
            </a:lvl9pPr>
          </a:lstStyle>
          <a:p/>
        </p:txBody>
      </p:sp>
      <p:sp>
        <p:nvSpPr>
          <p:cNvPr id="106" name="Google Shape;106;p34"/>
          <p:cNvSpPr txBox="1"/>
          <p:nvPr>
            <p:ph idx="1" type="body"/>
          </p:nvPr>
        </p:nvSpPr>
        <p:spPr>
          <a:xfrm>
            <a:off x="609600" y="1600201"/>
            <a:ext cx="10972800" cy="4526100"/>
          </a:xfrm>
          <a:prstGeom prst="rect">
            <a:avLst/>
          </a:prstGeom>
          <a:noFill/>
          <a:ln>
            <a:noFill/>
          </a:ln>
        </p:spPr>
        <p:txBody>
          <a:bodyPr anchorCtr="0" anchor="t" bIns="60925" lIns="121900" spcFirstLastPara="1" rIns="121900" wrap="square" tIns="60925">
            <a:normAutofit/>
          </a:bodyPr>
          <a:lstStyle>
            <a:lvl1pPr indent="-463550" lvl="0" marL="457200" marR="0" rtl="0" algn="l">
              <a:lnSpc>
                <a:spcPct val="100000"/>
              </a:lnSpc>
              <a:spcBef>
                <a:spcPts val="700"/>
              </a:spcBef>
              <a:spcAft>
                <a:spcPts val="0"/>
              </a:spcAft>
              <a:buClr>
                <a:schemeClr val="dk1"/>
              </a:buClr>
              <a:buSzPts val="3700"/>
              <a:buFont typeface="Arial"/>
              <a:buChar char="•"/>
              <a:defRPr b="0" i="0" sz="3700" u="none" cap="none" strike="noStrike">
                <a:solidFill>
                  <a:schemeClr val="dk1"/>
                </a:solidFill>
                <a:latin typeface="Roboto"/>
                <a:ea typeface="Roboto"/>
                <a:cs typeface="Roboto"/>
                <a:sym typeface="Roboto"/>
              </a:defRPr>
            </a:lvl1pPr>
            <a:lvl2pPr indent="-431800" lvl="1" marL="914400" marR="0" rtl="0" algn="l">
              <a:lnSpc>
                <a:spcPct val="100000"/>
              </a:lnSpc>
              <a:spcBef>
                <a:spcPts val="600"/>
              </a:spcBef>
              <a:spcAft>
                <a:spcPts val="0"/>
              </a:spcAft>
              <a:buClr>
                <a:schemeClr val="dk1"/>
              </a:buClr>
              <a:buSzPts val="3200"/>
              <a:buFont typeface="Arial"/>
              <a:buChar char="–"/>
              <a:defRPr b="0" i="0" sz="3200" u="none" cap="none" strike="noStrike">
                <a:solidFill>
                  <a:schemeClr val="dk1"/>
                </a:solidFill>
                <a:latin typeface="Roboto"/>
                <a:ea typeface="Roboto"/>
                <a:cs typeface="Roboto"/>
                <a:sym typeface="Roboto"/>
              </a:defRPr>
            </a:lvl2pPr>
            <a:lvl3pPr indent="-400050" lvl="2" marL="1371600" marR="0" rtl="0" algn="l">
              <a:lnSpc>
                <a:spcPct val="100000"/>
              </a:lnSpc>
              <a:spcBef>
                <a:spcPts val="500"/>
              </a:spcBef>
              <a:spcAft>
                <a:spcPts val="0"/>
              </a:spcAft>
              <a:buClr>
                <a:schemeClr val="dk1"/>
              </a:buClr>
              <a:buSzPts val="2700"/>
              <a:buFont typeface="Arial"/>
              <a:buChar char="•"/>
              <a:defRPr b="0" i="0" sz="2700" u="none" cap="none" strike="noStrike">
                <a:solidFill>
                  <a:schemeClr val="dk1"/>
                </a:solidFill>
                <a:latin typeface="Roboto"/>
                <a:ea typeface="Roboto"/>
                <a:cs typeface="Roboto"/>
                <a:sym typeface="Roboto"/>
              </a:defRPr>
            </a:lvl3pPr>
            <a:lvl4pPr indent="-381000" lvl="3" marL="1828800" marR="0" rtl="0" algn="l">
              <a:lnSpc>
                <a:spcPct val="100000"/>
              </a:lnSpc>
              <a:spcBef>
                <a:spcPts val="500"/>
              </a:spcBef>
              <a:spcAft>
                <a:spcPts val="0"/>
              </a:spcAft>
              <a:buClr>
                <a:schemeClr val="dk1"/>
              </a:buClr>
              <a:buSzPts val="2400"/>
              <a:buFont typeface="Arial"/>
              <a:buChar char="–"/>
              <a:defRPr b="0" i="0" sz="2400" u="none" cap="none" strike="noStrike">
                <a:solidFill>
                  <a:schemeClr val="dk1"/>
                </a:solidFill>
                <a:latin typeface="Roboto"/>
                <a:ea typeface="Roboto"/>
                <a:cs typeface="Roboto"/>
                <a:sym typeface="Roboto"/>
              </a:defRPr>
            </a:lvl4pPr>
            <a:lvl5pPr indent="-381000" lvl="4" marL="2286000" marR="0" rtl="0" algn="l">
              <a:lnSpc>
                <a:spcPct val="100000"/>
              </a:lnSpc>
              <a:spcBef>
                <a:spcPts val="500"/>
              </a:spcBef>
              <a:spcAft>
                <a:spcPts val="0"/>
              </a:spcAft>
              <a:buClr>
                <a:schemeClr val="dk1"/>
              </a:buClr>
              <a:buSzPts val="2400"/>
              <a:buFont typeface="Arial"/>
              <a:buChar char="»"/>
              <a:defRPr b="0" i="0" sz="2400" u="none" cap="none" strike="noStrike">
                <a:solidFill>
                  <a:schemeClr val="dk1"/>
                </a:solidFill>
                <a:latin typeface="Roboto"/>
                <a:ea typeface="Roboto"/>
                <a:cs typeface="Roboto"/>
                <a:sym typeface="Roboto"/>
              </a:defRPr>
            </a:lvl5pPr>
            <a:lvl6pPr indent="-400050" lvl="5" marL="2743200" marR="0" rtl="0" algn="l">
              <a:lnSpc>
                <a:spcPct val="100000"/>
              </a:lnSpc>
              <a:spcBef>
                <a:spcPts val="500"/>
              </a:spcBef>
              <a:spcAft>
                <a:spcPts val="0"/>
              </a:spcAft>
              <a:buClr>
                <a:schemeClr val="dk1"/>
              </a:buClr>
              <a:buSzPts val="2700"/>
              <a:buFont typeface="Arial"/>
              <a:buChar char="•"/>
              <a:defRPr b="0" i="0" sz="2700" u="none" cap="none" strike="noStrike">
                <a:solidFill>
                  <a:schemeClr val="dk1"/>
                </a:solidFill>
                <a:latin typeface="Roboto"/>
                <a:ea typeface="Roboto"/>
                <a:cs typeface="Roboto"/>
                <a:sym typeface="Roboto"/>
              </a:defRPr>
            </a:lvl6pPr>
            <a:lvl7pPr indent="-400050" lvl="6" marL="3200400" marR="0" rtl="0" algn="l">
              <a:lnSpc>
                <a:spcPct val="100000"/>
              </a:lnSpc>
              <a:spcBef>
                <a:spcPts val="500"/>
              </a:spcBef>
              <a:spcAft>
                <a:spcPts val="0"/>
              </a:spcAft>
              <a:buClr>
                <a:schemeClr val="dk1"/>
              </a:buClr>
              <a:buSzPts val="2700"/>
              <a:buFont typeface="Arial"/>
              <a:buChar char="•"/>
              <a:defRPr b="0" i="0" sz="2700" u="none" cap="none" strike="noStrike">
                <a:solidFill>
                  <a:schemeClr val="dk1"/>
                </a:solidFill>
                <a:latin typeface="Roboto"/>
                <a:ea typeface="Roboto"/>
                <a:cs typeface="Roboto"/>
                <a:sym typeface="Roboto"/>
              </a:defRPr>
            </a:lvl7pPr>
            <a:lvl8pPr indent="-400050" lvl="7" marL="3657600" marR="0" rtl="0" algn="l">
              <a:lnSpc>
                <a:spcPct val="100000"/>
              </a:lnSpc>
              <a:spcBef>
                <a:spcPts val="500"/>
              </a:spcBef>
              <a:spcAft>
                <a:spcPts val="0"/>
              </a:spcAft>
              <a:buClr>
                <a:schemeClr val="dk1"/>
              </a:buClr>
              <a:buSzPts val="2700"/>
              <a:buFont typeface="Arial"/>
              <a:buChar char="•"/>
              <a:defRPr b="0" i="0" sz="2700" u="none" cap="none" strike="noStrike">
                <a:solidFill>
                  <a:schemeClr val="dk1"/>
                </a:solidFill>
                <a:latin typeface="Roboto"/>
                <a:ea typeface="Roboto"/>
                <a:cs typeface="Roboto"/>
                <a:sym typeface="Roboto"/>
              </a:defRPr>
            </a:lvl8pPr>
            <a:lvl9pPr indent="-400050" lvl="8" marL="4114800" marR="0" rtl="0" algn="l">
              <a:lnSpc>
                <a:spcPct val="100000"/>
              </a:lnSpc>
              <a:spcBef>
                <a:spcPts val="500"/>
              </a:spcBef>
              <a:spcAft>
                <a:spcPts val="0"/>
              </a:spcAft>
              <a:buClr>
                <a:schemeClr val="dk1"/>
              </a:buClr>
              <a:buSzPts val="2700"/>
              <a:buFont typeface="Arial"/>
              <a:buChar char="•"/>
              <a:defRPr b="0" i="0" sz="2700" u="none" cap="none" strike="noStrike">
                <a:solidFill>
                  <a:schemeClr val="dk1"/>
                </a:solidFill>
                <a:latin typeface="Roboto"/>
                <a:ea typeface="Roboto"/>
                <a:cs typeface="Roboto"/>
                <a:sym typeface="Roboto"/>
              </a:defRPr>
            </a:lvl9pPr>
          </a:lstStyle>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5_Custom Layout">
  <p:cSld name="25_Custom Layout">
    <p:spTree>
      <p:nvGrpSpPr>
        <p:cNvPr id="107" name="Shape 107"/>
        <p:cNvGrpSpPr/>
        <p:nvPr/>
      </p:nvGrpSpPr>
      <p:grpSpPr>
        <a:xfrm>
          <a:off x="0" y="0"/>
          <a:ext cx="0" cy="0"/>
          <a:chOff x="0" y="0"/>
          <a:chExt cx="0" cy="0"/>
        </a:xfrm>
      </p:grpSpPr>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1_Custom Layout">
  <p:cSld name="11_Custom Layout">
    <p:spTree>
      <p:nvGrpSpPr>
        <p:cNvPr id="108" name="Shape 108"/>
        <p:cNvGrpSpPr/>
        <p:nvPr/>
      </p:nvGrpSpPr>
      <p:grpSpPr>
        <a:xfrm>
          <a:off x="0" y="0"/>
          <a:ext cx="0" cy="0"/>
          <a:chOff x="0" y="0"/>
          <a:chExt cx="0" cy="0"/>
        </a:xfrm>
      </p:grpSpPr>
      <p:sp>
        <p:nvSpPr>
          <p:cNvPr id="109" name="Google Shape;109;p36"/>
          <p:cNvSpPr/>
          <p:nvPr>
            <p:ph idx="2" type="pic"/>
          </p:nvPr>
        </p:nvSpPr>
        <p:spPr>
          <a:xfrm>
            <a:off x="0" y="0"/>
            <a:ext cx="4964100" cy="6858000"/>
          </a:xfrm>
          <a:prstGeom prst="rect">
            <a:avLst/>
          </a:prstGeom>
          <a:noFill/>
          <a:ln>
            <a:noFill/>
          </a:ln>
        </p:spPr>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5_Custom Layout">
  <p:cSld name="15_Custom Layout">
    <p:spTree>
      <p:nvGrpSpPr>
        <p:cNvPr id="110" name="Shape 110"/>
        <p:cNvGrpSpPr/>
        <p:nvPr/>
      </p:nvGrpSpPr>
      <p:grpSpPr>
        <a:xfrm>
          <a:off x="0" y="0"/>
          <a:ext cx="0" cy="0"/>
          <a:chOff x="0" y="0"/>
          <a:chExt cx="0" cy="0"/>
        </a:xfrm>
      </p:grpSpPr>
      <p:pic>
        <p:nvPicPr>
          <p:cNvPr id="111" name="Google Shape;111;p37"/>
          <p:cNvPicPr preferRelativeResize="0"/>
          <p:nvPr/>
        </p:nvPicPr>
        <p:blipFill rotWithShape="1">
          <a:blip r:embed="rId2">
            <a:alphaModFix/>
          </a:blip>
          <a:srcRect b="0" l="19821" r="42773" t="-1450"/>
          <a:stretch/>
        </p:blipFill>
        <p:spPr>
          <a:xfrm>
            <a:off x="3001300" y="2313900"/>
            <a:ext cx="2934934" cy="4544100"/>
          </a:xfrm>
          <a:prstGeom prst="rect">
            <a:avLst/>
          </a:prstGeom>
          <a:noFill/>
          <a:ln>
            <a:noFill/>
          </a:ln>
        </p:spPr>
      </p:pic>
      <p:pic>
        <p:nvPicPr>
          <p:cNvPr id="112" name="Google Shape;112;p37"/>
          <p:cNvPicPr preferRelativeResize="0"/>
          <p:nvPr/>
        </p:nvPicPr>
        <p:blipFill rotWithShape="1">
          <a:blip r:embed="rId3">
            <a:alphaModFix/>
          </a:blip>
          <a:srcRect b="19801" l="0" r="42139" t="0"/>
          <a:stretch/>
        </p:blipFill>
        <p:spPr>
          <a:xfrm>
            <a:off x="2986767" y="4174034"/>
            <a:ext cx="2916931" cy="2694800"/>
          </a:xfrm>
          <a:prstGeom prst="rect">
            <a:avLst/>
          </a:prstGeom>
          <a:noFill/>
          <a:ln>
            <a:noFill/>
          </a:ln>
        </p:spPr>
      </p:pic>
      <p:pic>
        <p:nvPicPr>
          <p:cNvPr id="113" name="Google Shape;113;p37"/>
          <p:cNvPicPr preferRelativeResize="0"/>
          <p:nvPr/>
        </p:nvPicPr>
        <p:blipFill rotWithShape="1">
          <a:blip r:embed="rId4">
            <a:alphaModFix/>
          </a:blip>
          <a:srcRect b="4822" l="69397" r="2513" t="27348"/>
          <a:stretch/>
        </p:blipFill>
        <p:spPr>
          <a:xfrm>
            <a:off x="9020800" y="0"/>
            <a:ext cx="3171199" cy="4324199"/>
          </a:xfrm>
          <a:prstGeom prst="rect">
            <a:avLst/>
          </a:prstGeom>
          <a:noFill/>
          <a:ln>
            <a:noFill/>
          </a:ln>
        </p:spPr>
      </p:pic>
      <p:pic>
        <p:nvPicPr>
          <p:cNvPr id="114" name="Google Shape;114;p37"/>
          <p:cNvPicPr preferRelativeResize="0"/>
          <p:nvPr/>
        </p:nvPicPr>
        <p:blipFill rotWithShape="1">
          <a:blip r:embed="rId5">
            <a:alphaModFix/>
          </a:blip>
          <a:srcRect b="39928" l="31996" r="27771" t="3602"/>
          <a:stretch/>
        </p:blipFill>
        <p:spPr>
          <a:xfrm>
            <a:off x="8982967" y="4324200"/>
            <a:ext cx="3209200" cy="2533801"/>
          </a:xfrm>
          <a:prstGeom prst="rect">
            <a:avLst/>
          </a:prstGeom>
          <a:noFill/>
          <a:ln>
            <a:noFill/>
          </a:ln>
        </p:spPr>
      </p:pic>
      <p:pic>
        <p:nvPicPr>
          <p:cNvPr id="115" name="Google Shape;115;p37"/>
          <p:cNvPicPr preferRelativeResize="0"/>
          <p:nvPr/>
        </p:nvPicPr>
        <p:blipFill rotWithShape="1">
          <a:blip r:embed="rId6">
            <a:alphaModFix/>
          </a:blip>
          <a:srcRect b="4897" l="23015" r="2016" t="0"/>
          <a:stretch/>
        </p:blipFill>
        <p:spPr>
          <a:xfrm>
            <a:off x="-26267" y="3434300"/>
            <a:ext cx="2980498" cy="3423700"/>
          </a:xfrm>
          <a:prstGeom prst="rect">
            <a:avLst/>
          </a:prstGeom>
          <a:noFill/>
          <a:ln>
            <a:noFill/>
          </a:ln>
        </p:spPr>
      </p:pic>
      <p:sp>
        <p:nvSpPr>
          <p:cNvPr id="116" name="Google Shape;116;p37"/>
          <p:cNvSpPr/>
          <p:nvPr/>
        </p:nvSpPr>
        <p:spPr>
          <a:xfrm>
            <a:off x="5960000" y="14200"/>
            <a:ext cx="3060900" cy="3387600"/>
          </a:xfrm>
          <a:prstGeom prst="rect">
            <a:avLst/>
          </a:prstGeom>
          <a:solidFill>
            <a:srgbClr val="999999"/>
          </a:solidFill>
          <a:ln cap="flat" cmpd="sng" w="9525">
            <a:solidFill>
              <a:schemeClr val="dk2"/>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pic>
        <p:nvPicPr>
          <p:cNvPr id="117" name="Google Shape;117;p37"/>
          <p:cNvPicPr preferRelativeResize="0"/>
          <p:nvPr/>
        </p:nvPicPr>
        <p:blipFill rotWithShape="1">
          <a:blip r:embed="rId7">
            <a:alphaModFix/>
          </a:blip>
          <a:srcRect b="-6960" l="6529" r="7322" t="-3879"/>
          <a:stretch/>
        </p:blipFill>
        <p:spPr>
          <a:xfrm>
            <a:off x="5960000" y="14200"/>
            <a:ext cx="3060799" cy="3476167"/>
          </a:xfrm>
          <a:prstGeom prst="rect">
            <a:avLst/>
          </a:prstGeom>
          <a:noFill/>
          <a:ln>
            <a:noFill/>
          </a:ln>
        </p:spPr>
      </p:pic>
      <p:pic>
        <p:nvPicPr>
          <p:cNvPr id="118" name="Google Shape;118;p37"/>
          <p:cNvPicPr preferRelativeResize="0"/>
          <p:nvPr/>
        </p:nvPicPr>
        <p:blipFill rotWithShape="1">
          <a:blip r:embed="rId8">
            <a:alphaModFix/>
          </a:blip>
          <a:srcRect b="11779" l="11628" r="14022" t="3782"/>
          <a:stretch/>
        </p:blipFill>
        <p:spPr>
          <a:xfrm>
            <a:off x="5936233" y="3381833"/>
            <a:ext cx="3060800" cy="3476166"/>
          </a:xfrm>
          <a:prstGeom prst="rect">
            <a:avLst/>
          </a:prstGeom>
          <a:noFill/>
          <a:ln>
            <a:noFill/>
          </a:ln>
        </p:spPr>
      </p:pic>
      <p:sp>
        <p:nvSpPr>
          <p:cNvPr id="119" name="Google Shape;119;p37"/>
          <p:cNvSpPr/>
          <p:nvPr/>
        </p:nvSpPr>
        <p:spPr>
          <a:xfrm>
            <a:off x="2916919" y="0"/>
            <a:ext cx="117600" cy="6858000"/>
          </a:xfrm>
          <a:prstGeom prst="rect">
            <a:avLst/>
          </a:prstGeom>
          <a:solidFill>
            <a:srgbClr val="E6C77B"/>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sp>
        <p:nvSpPr>
          <p:cNvPr id="120" name="Google Shape;120;p37"/>
          <p:cNvSpPr/>
          <p:nvPr/>
        </p:nvSpPr>
        <p:spPr>
          <a:xfrm>
            <a:off x="3002756" y="2313893"/>
            <a:ext cx="2865300" cy="111900"/>
          </a:xfrm>
          <a:prstGeom prst="rect">
            <a:avLst/>
          </a:prstGeom>
          <a:solidFill>
            <a:srgbClr val="E6C77B"/>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sp>
        <p:nvSpPr>
          <p:cNvPr id="121" name="Google Shape;121;p37"/>
          <p:cNvSpPr/>
          <p:nvPr/>
        </p:nvSpPr>
        <p:spPr>
          <a:xfrm>
            <a:off x="-26267" y="3381833"/>
            <a:ext cx="2950800" cy="116100"/>
          </a:xfrm>
          <a:prstGeom prst="rect">
            <a:avLst/>
          </a:prstGeom>
          <a:solidFill>
            <a:srgbClr val="E6C77B"/>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sp>
        <p:nvSpPr>
          <p:cNvPr id="122" name="Google Shape;122;p37"/>
          <p:cNvSpPr/>
          <p:nvPr/>
        </p:nvSpPr>
        <p:spPr>
          <a:xfrm>
            <a:off x="5867952" y="10833"/>
            <a:ext cx="117600" cy="6858000"/>
          </a:xfrm>
          <a:prstGeom prst="rect">
            <a:avLst/>
          </a:prstGeom>
          <a:solidFill>
            <a:srgbClr val="E6C77B"/>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sp>
        <p:nvSpPr>
          <p:cNvPr id="123" name="Google Shape;123;p37"/>
          <p:cNvSpPr/>
          <p:nvPr/>
        </p:nvSpPr>
        <p:spPr>
          <a:xfrm>
            <a:off x="5985567" y="3371000"/>
            <a:ext cx="3060900" cy="116100"/>
          </a:xfrm>
          <a:prstGeom prst="rect">
            <a:avLst/>
          </a:prstGeom>
          <a:solidFill>
            <a:srgbClr val="E6C77B"/>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sp>
        <p:nvSpPr>
          <p:cNvPr id="124" name="Google Shape;124;p37"/>
          <p:cNvSpPr/>
          <p:nvPr/>
        </p:nvSpPr>
        <p:spPr>
          <a:xfrm>
            <a:off x="8928719" y="10833"/>
            <a:ext cx="117600" cy="6858000"/>
          </a:xfrm>
          <a:prstGeom prst="rect">
            <a:avLst/>
          </a:prstGeom>
          <a:solidFill>
            <a:srgbClr val="E6C77B"/>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sp>
        <p:nvSpPr>
          <p:cNvPr id="125" name="Google Shape;125;p37"/>
          <p:cNvSpPr/>
          <p:nvPr/>
        </p:nvSpPr>
        <p:spPr>
          <a:xfrm>
            <a:off x="8982968" y="4272767"/>
            <a:ext cx="3209100" cy="111900"/>
          </a:xfrm>
          <a:prstGeom prst="rect">
            <a:avLst/>
          </a:prstGeom>
          <a:solidFill>
            <a:srgbClr val="E6C77B"/>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sp>
        <p:nvSpPr>
          <p:cNvPr id="126" name="Google Shape;126;p37"/>
          <p:cNvSpPr/>
          <p:nvPr/>
        </p:nvSpPr>
        <p:spPr>
          <a:xfrm>
            <a:off x="3012623" y="4118993"/>
            <a:ext cx="2865300" cy="111900"/>
          </a:xfrm>
          <a:prstGeom prst="rect">
            <a:avLst/>
          </a:prstGeom>
          <a:solidFill>
            <a:srgbClr val="E6C77B"/>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3">
  <p:cSld name="OBJECT_3">
    <p:bg>
      <p:bgPr>
        <a:blipFill>
          <a:blip r:embed="rId2">
            <a:alphaModFix/>
          </a:blip>
          <a:stretch>
            <a:fillRect/>
          </a:stretch>
        </a:blipFill>
      </p:bgPr>
    </p:bg>
    <p:spTree>
      <p:nvGrpSpPr>
        <p:cNvPr id="127" name="Shape 127"/>
        <p:cNvGrpSpPr/>
        <p:nvPr/>
      </p:nvGrpSpPr>
      <p:grpSpPr>
        <a:xfrm>
          <a:off x="0" y="0"/>
          <a:ext cx="0" cy="0"/>
          <a:chOff x="0" y="0"/>
          <a:chExt cx="0" cy="0"/>
        </a:xfrm>
      </p:grpSpPr>
      <p:sp>
        <p:nvSpPr>
          <p:cNvPr id="128" name="Google Shape;128;p38"/>
          <p:cNvSpPr txBox="1"/>
          <p:nvPr>
            <p:ph type="title"/>
          </p:nvPr>
        </p:nvSpPr>
        <p:spPr>
          <a:xfrm>
            <a:off x="609600" y="274638"/>
            <a:ext cx="10972800" cy="1143300"/>
          </a:xfrm>
          <a:prstGeom prst="rect">
            <a:avLst/>
          </a:prstGeom>
          <a:noFill/>
          <a:ln>
            <a:noFill/>
          </a:ln>
        </p:spPr>
        <p:txBody>
          <a:bodyPr anchorCtr="0" anchor="ctr" bIns="121900" lIns="121900" spcFirstLastPara="1" rIns="121900" wrap="square" tIns="121900">
            <a:normAutofit/>
          </a:bodyPr>
          <a:lstStyle>
            <a:lvl1pPr indent="0" lvl="0" marL="0" marR="0" rtl="0" algn="ctr">
              <a:lnSpc>
                <a:spcPct val="100000"/>
              </a:lnSpc>
              <a:spcBef>
                <a:spcPts val="0"/>
              </a:spcBef>
              <a:spcAft>
                <a:spcPts val="0"/>
              </a:spcAft>
              <a:buSzPts val="3200"/>
              <a:buNone/>
              <a:defRPr sz="3200"/>
            </a:lvl1pPr>
            <a:lvl2pPr lvl="1" rtl="0">
              <a:spcBef>
                <a:spcPts val="0"/>
              </a:spcBef>
              <a:spcAft>
                <a:spcPts val="0"/>
              </a:spcAft>
              <a:buSzPts val="3700"/>
              <a:buNone/>
              <a:defRPr sz="2400"/>
            </a:lvl2pPr>
            <a:lvl3pPr lvl="2" rtl="0">
              <a:spcBef>
                <a:spcPts val="0"/>
              </a:spcBef>
              <a:spcAft>
                <a:spcPts val="0"/>
              </a:spcAft>
              <a:buSzPts val="3700"/>
              <a:buNone/>
              <a:defRPr sz="2400"/>
            </a:lvl3pPr>
            <a:lvl4pPr lvl="3" rtl="0">
              <a:spcBef>
                <a:spcPts val="0"/>
              </a:spcBef>
              <a:spcAft>
                <a:spcPts val="0"/>
              </a:spcAft>
              <a:buSzPts val="3700"/>
              <a:buNone/>
              <a:defRPr sz="2400"/>
            </a:lvl4pPr>
            <a:lvl5pPr lvl="4" rtl="0">
              <a:spcBef>
                <a:spcPts val="0"/>
              </a:spcBef>
              <a:spcAft>
                <a:spcPts val="0"/>
              </a:spcAft>
              <a:buSzPts val="3700"/>
              <a:buNone/>
              <a:defRPr sz="2400"/>
            </a:lvl5pPr>
            <a:lvl6pPr lvl="5" rtl="0">
              <a:spcBef>
                <a:spcPts val="0"/>
              </a:spcBef>
              <a:spcAft>
                <a:spcPts val="0"/>
              </a:spcAft>
              <a:buSzPts val="3700"/>
              <a:buNone/>
              <a:defRPr sz="2400"/>
            </a:lvl6pPr>
            <a:lvl7pPr lvl="6" rtl="0">
              <a:spcBef>
                <a:spcPts val="0"/>
              </a:spcBef>
              <a:spcAft>
                <a:spcPts val="0"/>
              </a:spcAft>
              <a:buSzPts val="3700"/>
              <a:buNone/>
              <a:defRPr sz="2400"/>
            </a:lvl7pPr>
            <a:lvl8pPr lvl="7" rtl="0">
              <a:spcBef>
                <a:spcPts val="0"/>
              </a:spcBef>
              <a:spcAft>
                <a:spcPts val="0"/>
              </a:spcAft>
              <a:buSzPts val="3700"/>
              <a:buNone/>
              <a:defRPr sz="2400"/>
            </a:lvl8pPr>
            <a:lvl9pPr lvl="8" rtl="0">
              <a:spcBef>
                <a:spcPts val="0"/>
              </a:spcBef>
              <a:spcAft>
                <a:spcPts val="0"/>
              </a:spcAft>
              <a:buSzPts val="3700"/>
              <a:buNone/>
              <a:defRPr sz="2400"/>
            </a:lvl9pPr>
          </a:lstStyle>
          <a:p/>
        </p:txBody>
      </p:sp>
      <p:sp>
        <p:nvSpPr>
          <p:cNvPr id="129" name="Google Shape;129;p38"/>
          <p:cNvSpPr txBox="1"/>
          <p:nvPr>
            <p:ph idx="1" type="body"/>
          </p:nvPr>
        </p:nvSpPr>
        <p:spPr>
          <a:xfrm>
            <a:off x="609600" y="1600200"/>
            <a:ext cx="10972800" cy="4526100"/>
          </a:xfrm>
          <a:prstGeom prst="rect">
            <a:avLst/>
          </a:prstGeom>
          <a:noFill/>
          <a:ln>
            <a:noFill/>
          </a:ln>
        </p:spPr>
        <p:txBody>
          <a:bodyPr anchorCtr="0" anchor="t" bIns="121900" lIns="121900" spcFirstLastPara="1" rIns="121900" wrap="square" tIns="121900">
            <a:normAutofit/>
          </a:bodyPr>
          <a:lstStyle>
            <a:lvl1pPr indent="-501650" lvl="0" marL="457200" marR="0" rtl="0" algn="l">
              <a:spcBef>
                <a:spcPts val="900"/>
              </a:spcBef>
              <a:spcAft>
                <a:spcPts val="0"/>
              </a:spcAft>
              <a:buClr>
                <a:schemeClr val="dk1"/>
              </a:buClr>
              <a:buSzPts val="4300"/>
              <a:buChar char="•"/>
              <a:defRPr i="0" sz="4300" u="none" cap="none" strike="noStrike">
                <a:solidFill>
                  <a:schemeClr val="dk1"/>
                </a:solidFill>
              </a:defRPr>
            </a:lvl1pPr>
            <a:lvl2pPr indent="-463550" lvl="1" marL="914400" marR="0" rtl="0" algn="l">
              <a:spcBef>
                <a:spcPts val="1600"/>
              </a:spcBef>
              <a:spcAft>
                <a:spcPts val="0"/>
              </a:spcAft>
              <a:buClr>
                <a:schemeClr val="dk1"/>
              </a:buClr>
              <a:buSzPts val="3700"/>
              <a:buChar char="–"/>
              <a:defRPr i="0" sz="3700" u="none" cap="none" strike="noStrike">
                <a:solidFill>
                  <a:schemeClr val="dk1"/>
                </a:solidFill>
              </a:defRPr>
            </a:lvl2pPr>
            <a:lvl3pPr indent="-431800" lvl="2" marL="1371600" marR="0" rtl="0" algn="l">
              <a:spcBef>
                <a:spcPts val="1600"/>
              </a:spcBef>
              <a:spcAft>
                <a:spcPts val="0"/>
              </a:spcAft>
              <a:buClr>
                <a:schemeClr val="dk1"/>
              </a:buClr>
              <a:buSzPts val="3200"/>
              <a:buChar char="•"/>
              <a:defRPr i="0" sz="3200" u="none" cap="none" strike="noStrike">
                <a:solidFill>
                  <a:schemeClr val="dk1"/>
                </a:solidFill>
              </a:defRPr>
            </a:lvl3pPr>
            <a:lvl4pPr indent="-400050" lvl="3" marL="1828800" marR="0" rtl="0" algn="l">
              <a:spcBef>
                <a:spcPts val="1600"/>
              </a:spcBef>
              <a:spcAft>
                <a:spcPts val="0"/>
              </a:spcAft>
              <a:buClr>
                <a:schemeClr val="dk1"/>
              </a:buClr>
              <a:buSzPts val="2700"/>
              <a:buChar char="–"/>
              <a:defRPr i="0" sz="2700" u="none" cap="none" strike="noStrike">
                <a:solidFill>
                  <a:schemeClr val="dk1"/>
                </a:solidFill>
              </a:defRPr>
            </a:lvl4pPr>
            <a:lvl5pPr indent="-400050" lvl="4" marL="2286000" marR="0" rtl="0" algn="l">
              <a:spcBef>
                <a:spcPts val="1600"/>
              </a:spcBef>
              <a:spcAft>
                <a:spcPts val="0"/>
              </a:spcAft>
              <a:buClr>
                <a:schemeClr val="dk1"/>
              </a:buClr>
              <a:buSzPts val="2700"/>
              <a:buChar char="»"/>
              <a:defRPr i="0" sz="2700" u="none" cap="none" strike="noStrike">
                <a:solidFill>
                  <a:schemeClr val="dk1"/>
                </a:solidFill>
              </a:defRPr>
            </a:lvl5pPr>
            <a:lvl6pPr indent="-400050" lvl="5" marL="2743200" marR="0" rtl="0" algn="l">
              <a:spcBef>
                <a:spcPts val="1600"/>
              </a:spcBef>
              <a:spcAft>
                <a:spcPts val="0"/>
              </a:spcAft>
              <a:buClr>
                <a:schemeClr val="dk1"/>
              </a:buClr>
              <a:buSzPts val="2700"/>
              <a:buChar char="•"/>
              <a:defRPr i="0" sz="2700" u="none" cap="none" strike="noStrike">
                <a:solidFill>
                  <a:schemeClr val="dk1"/>
                </a:solidFill>
              </a:defRPr>
            </a:lvl6pPr>
            <a:lvl7pPr indent="-400050" lvl="6" marL="3200400" marR="0" rtl="0" algn="l">
              <a:spcBef>
                <a:spcPts val="1600"/>
              </a:spcBef>
              <a:spcAft>
                <a:spcPts val="0"/>
              </a:spcAft>
              <a:buClr>
                <a:schemeClr val="dk1"/>
              </a:buClr>
              <a:buSzPts val="2700"/>
              <a:buChar char="•"/>
              <a:defRPr i="0" sz="2700" u="none" cap="none" strike="noStrike">
                <a:solidFill>
                  <a:schemeClr val="dk1"/>
                </a:solidFill>
              </a:defRPr>
            </a:lvl7pPr>
            <a:lvl8pPr indent="-400050" lvl="7" marL="3657600" marR="0" rtl="0" algn="l">
              <a:spcBef>
                <a:spcPts val="1600"/>
              </a:spcBef>
              <a:spcAft>
                <a:spcPts val="0"/>
              </a:spcAft>
              <a:buClr>
                <a:schemeClr val="dk1"/>
              </a:buClr>
              <a:buSzPts val="2700"/>
              <a:buChar char="•"/>
              <a:defRPr i="0" sz="2700" u="none" cap="none" strike="noStrike">
                <a:solidFill>
                  <a:schemeClr val="dk1"/>
                </a:solidFill>
              </a:defRPr>
            </a:lvl8pPr>
            <a:lvl9pPr indent="-400050" lvl="8" marL="4114800" marR="0" rtl="0" algn="l">
              <a:spcBef>
                <a:spcPts val="1600"/>
              </a:spcBef>
              <a:spcAft>
                <a:spcPts val="1600"/>
              </a:spcAft>
              <a:buClr>
                <a:schemeClr val="dk1"/>
              </a:buClr>
              <a:buSzPts val="2700"/>
              <a:buChar char="•"/>
              <a:defRPr i="0" sz="2700" u="none" cap="none" strike="noStrike">
                <a:solidFill>
                  <a:schemeClr val="dk1"/>
                </a:solidFill>
              </a:defRPr>
            </a:lvl9pPr>
          </a:lstStyle>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1 4 1">
  <p:cSld name="OBJECT_1_4_1">
    <p:bg>
      <p:bgPr>
        <a:solidFill>
          <a:srgbClr val="FFFFFF"/>
        </a:solidFill>
      </p:bgPr>
    </p:bg>
    <p:spTree>
      <p:nvGrpSpPr>
        <p:cNvPr id="130" name="Shape 130"/>
        <p:cNvGrpSpPr/>
        <p:nvPr/>
      </p:nvGrpSpPr>
      <p:grpSpPr>
        <a:xfrm>
          <a:off x="0" y="0"/>
          <a:ext cx="0" cy="0"/>
          <a:chOff x="0" y="0"/>
          <a:chExt cx="0" cy="0"/>
        </a:xfrm>
      </p:grpSpPr>
      <p:sp>
        <p:nvSpPr>
          <p:cNvPr id="131" name="Google Shape;131;p39"/>
          <p:cNvSpPr txBox="1"/>
          <p:nvPr>
            <p:ph type="title"/>
          </p:nvPr>
        </p:nvSpPr>
        <p:spPr>
          <a:xfrm>
            <a:off x="678175" y="260913"/>
            <a:ext cx="10972800" cy="1143300"/>
          </a:xfrm>
          <a:prstGeom prst="rect">
            <a:avLst/>
          </a:prstGeom>
          <a:noFill/>
          <a:ln>
            <a:noFill/>
          </a:ln>
        </p:spPr>
        <p:txBody>
          <a:bodyPr anchorCtr="0" anchor="ctr" bIns="121900" lIns="121900" spcFirstLastPara="1" rIns="121900" wrap="square" tIns="121900">
            <a:normAutofit/>
          </a:bodyPr>
          <a:lstStyle>
            <a:lvl1pPr indent="0" lvl="0" marL="0" marR="0" rtl="0" algn="ctr">
              <a:lnSpc>
                <a:spcPct val="100000"/>
              </a:lnSpc>
              <a:spcBef>
                <a:spcPts val="0"/>
              </a:spcBef>
              <a:spcAft>
                <a:spcPts val="0"/>
              </a:spcAft>
              <a:buClr>
                <a:srgbClr val="F0B400"/>
              </a:buClr>
              <a:buSzPts val="4400"/>
              <a:buFont typeface="Arial"/>
              <a:buNone/>
              <a:defRPr>
                <a:solidFill>
                  <a:srgbClr val="F0B400"/>
                </a:solidFill>
                <a:latin typeface="Arial"/>
                <a:ea typeface="Arial"/>
                <a:cs typeface="Arial"/>
                <a:sym typeface="Arial"/>
              </a:defRPr>
            </a:lvl1pPr>
            <a:lvl2pPr lvl="1" rtl="0">
              <a:spcBef>
                <a:spcPts val="0"/>
              </a:spcBef>
              <a:spcAft>
                <a:spcPts val="0"/>
              </a:spcAft>
              <a:buClr>
                <a:srgbClr val="FF3067"/>
              </a:buClr>
              <a:buSzPts val="3700"/>
              <a:buNone/>
              <a:defRPr sz="1900">
                <a:solidFill>
                  <a:srgbClr val="FF3067"/>
                </a:solidFill>
              </a:defRPr>
            </a:lvl2pPr>
            <a:lvl3pPr lvl="2" rtl="0">
              <a:spcBef>
                <a:spcPts val="0"/>
              </a:spcBef>
              <a:spcAft>
                <a:spcPts val="0"/>
              </a:spcAft>
              <a:buClr>
                <a:srgbClr val="FF3067"/>
              </a:buClr>
              <a:buSzPts val="3700"/>
              <a:buNone/>
              <a:defRPr sz="1900">
                <a:solidFill>
                  <a:srgbClr val="FF3067"/>
                </a:solidFill>
              </a:defRPr>
            </a:lvl3pPr>
            <a:lvl4pPr lvl="3" rtl="0">
              <a:spcBef>
                <a:spcPts val="0"/>
              </a:spcBef>
              <a:spcAft>
                <a:spcPts val="0"/>
              </a:spcAft>
              <a:buClr>
                <a:srgbClr val="FF3067"/>
              </a:buClr>
              <a:buSzPts val="3700"/>
              <a:buNone/>
              <a:defRPr sz="1900">
                <a:solidFill>
                  <a:srgbClr val="FF3067"/>
                </a:solidFill>
              </a:defRPr>
            </a:lvl4pPr>
            <a:lvl5pPr lvl="4" rtl="0">
              <a:spcBef>
                <a:spcPts val="0"/>
              </a:spcBef>
              <a:spcAft>
                <a:spcPts val="0"/>
              </a:spcAft>
              <a:buClr>
                <a:srgbClr val="FF3067"/>
              </a:buClr>
              <a:buSzPts val="3700"/>
              <a:buNone/>
              <a:defRPr sz="1900">
                <a:solidFill>
                  <a:srgbClr val="FF3067"/>
                </a:solidFill>
              </a:defRPr>
            </a:lvl5pPr>
            <a:lvl6pPr lvl="5" rtl="0">
              <a:spcBef>
                <a:spcPts val="0"/>
              </a:spcBef>
              <a:spcAft>
                <a:spcPts val="0"/>
              </a:spcAft>
              <a:buClr>
                <a:srgbClr val="FF3067"/>
              </a:buClr>
              <a:buSzPts val="3700"/>
              <a:buNone/>
              <a:defRPr sz="1900">
                <a:solidFill>
                  <a:srgbClr val="FF3067"/>
                </a:solidFill>
              </a:defRPr>
            </a:lvl6pPr>
            <a:lvl7pPr lvl="6" rtl="0">
              <a:spcBef>
                <a:spcPts val="0"/>
              </a:spcBef>
              <a:spcAft>
                <a:spcPts val="0"/>
              </a:spcAft>
              <a:buClr>
                <a:srgbClr val="FF3067"/>
              </a:buClr>
              <a:buSzPts val="3700"/>
              <a:buNone/>
              <a:defRPr sz="1900">
                <a:solidFill>
                  <a:srgbClr val="FF3067"/>
                </a:solidFill>
              </a:defRPr>
            </a:lvl7pPr>
            <a:lvl8pPr lvl="7" rtl="0">
              <a:spcBef>
                <a:spcPts val="0"/>
              </a:spcBef>
              <a:spcAft>
                <a:spcPts val="0"/>
              </a:spcAft>
              <a:buClr>
                <a:srgbClr val="FF3067"/>
              </a:buClr>
              <a:buSzPts val="3700"/>
              <a:buNone/>
              <a:defRPr sz="1900">
                <a:solidFill>
                  <a:srgbClr val="FF3067"/>
                </a:solidFill>
              </a:defRPr>
            </a:lvl8pPr>
            <a:lvl9pPr lvl="8" rtl="0">
              <a:spcBef>
                <a:spcPts val="0"/>
              </a:spcBef>
              <a:spcAft>
                <a:spcPts val="0"/>
              </a:spcAft>
              <a:buClr>
                <a:srgbClr val="FF3067"/>
              </a:buClr>
              <a:buSzPts val="3700"/>
              <a:buNone/>
              <a:defRPr sz="1900">
                <a:solidFill>
                  <a:srgbClr val="FF3067"/>
                </a:solidFill>
              </a:defRPr>
            </a:lvl9pPr>
          </a:lstStyle>
          <a:p/>
        </p:txBody>
      </p:sp>
      <p:sp>
        <p:nvSpPr>
          <p:cNvPr id="132" name="Google Shape;132;p39"/>
          <p:cNvSpPr txBox="1"/>
          <p:nvPr>
            <p:ph idx="1" type="body"/>
          </p:nvPr>
        </p:nvSpPr>
        <p:spPr>
          <a:xfrm>
            <a:off x="609600" y="2331900"/>
            <a:ext cx="10972800" cy="4526100"/>
          </a:xfrm>
          <a:prstGeom prst="rect">
            <a:avLst/>
          </a:prstGeom>
          <a:noFill/>
          <a:ln>
            <a:noFill/>
          </a:ln>
        </p:spPr>
        <p:txBody>
          <a:bodyPr anchorCtr="0" anchor="t" bIns="121900" lIns="121900" spcFirstLastPara="1" rIns="121900" wrap="square" tIns="121900">
            <a:normAutofit/>
          </a:bodyPr>
          <a:lstStyle>
            <a:lvl1pPr indent="-387350" lvl="0" marL="457200" marR="0" rtl="0" algn="l">
              <a:spcBef>
                <a:spcPts val="700"/>
              </a:spcBef>
              <a:spcAft>
                <a:spcPts val="0"/>
              </a:spcAft>
              <a:buClr>
                <a:schemeClr val="dk1"/>
              </a:buClr>
              <a:buSzPts val="2500"/>
              <a:buChar char="•"/>
              <a:defRPr i="0" sz="2500" u="none" cap="none" strike="noStrike">
                <a:solidFill>
                  <a:schemeClr val="dk1"/>
                </a:solidFill>
              </a:defRPr>
            </a:lvl1pPr>
            <a:lvl2pPr indent="-374650" lvl="1" marL="914400" marR="0" rtl="0" algn="l">
              <a:spcBef>
                <a:spcPts val="1600"/>
              </a:spcBef>
              <a:spcAft>
                <a:spcPts val="0"/>
              </a:spcAft>
              <a:buClr>
                <a:schemeClr val="dk1"/>
              </a:buClr>
              <a:buSzPts val="2300"/>
              <a:buChar char="–"/>
              <a:defRPr i="0" sz="2300" u="none" cap="none" strike="noStrike">
                <a:solidFill>
                  <a:schemeClr val="dk1"/>
                </a:solidFill>
              </a:defRPr>
            </a:lvl2pPr>
            <a:lvl3pPr indent="-355600" lvl="2" marL="1371600" marR="0" rtl="0" algn="l">
              <a:spcBef>
                <a:spcPts val="1600"/>
              </a:spcBef>
              <a:spcAft>
                <a:spcPts val="0"/>
              </a:spcAft>
              <a:buClr>
                <a:schemeClr val="dk1"/>
              </a:buClr>
              <a:buSzPts val="2000"/>
              <a:buChar char="•"/>
              <a:defRPr i="0" sz="2000" u="none" cap="none" strike="noStrike">
                <a:solidFill>
                  <a:schemeClr val="dk1"/>
                </a:solidFill>
              </a:defRPr>
            </a:lvl3pPr>
            <a:lvl4pPr indent="-330200" lvl="3" marL="1828800" marR="0" rtl="0" algn="l">
              <a:spcBef>
                <a:spcPts val="1600"/>
              </a:spcBef>
              <a:spcAft>
                <a:spcPts val="0"/>
              </a:spcAft>
              <a:buClr>
                <a:schemeClr val="dk1"/>
              </a:buClr>
              <a:buSzPts val="1600"/>
              <a:buChar char="–"/>
              <a:defRPr i="0" sz="1600" u="none" cap="none" strike="noStrike">
                <a:solidFill>
                  <a:schemeClr val="dk1"/>
                </a:solidFill>
              </a:defRPr>
            </a:lvl4pPr>
            <a:lvl5pPr indent="-330200" lvl="4" marL="2286000" marR="0" rtl="0" algn="l">
              <a:spcBef>
                <a:spcPts val="1600"/>
              </a:spcBef>
              <a:spcAft>
                <a:spcPts val="0"/>
              </a:spcAft>
              <a:buClr>
                <a:schemeClr val="dk1"/>
              </a:buClr>
              <a:buSzPts val="1600"/>
              <a:buChar char="»"/>
              <a:defRPr i="0" sz="1600" u="none" cap="none" strike="noStrike">
                <a:solidFill>
                  <a:schemeClr val="dk1"/>
                </a:solidFill>
              </a:defRPr>
            </a:lvl5pPr>
            <a:lvl6pPr indent="-330200" lvl="5" marL="2743200" marR="0" rtl="0" algn="l">
              <a:spcBef>
                <a:spcPts val="1600"/>
              </a:spcBef>
              <a:spcAft>
                <a:spcPts val="0"/>
              </a:spcAft>
              <a:buClr>
                <a:schemeClr val="dk1"/>
              </a:buClr>
              <a:buSzPts val="1600"/>
              <a:buChar char="•"/>
              <a:defRPr i="0" sz="1600" u="none" cap="none" strike="noStrike">
                <a:solidFill>
                  <a:schemeClr val="dk1"/>
                </a:solidFill>
              </a:defRPr>
            </a:lvl6pPr>
            <a:lvl7pPr indent="-330200" lvl="6" marL="3200400" marR="0" rtl="0" algn="l">
              <a:spcBef>
                <a:spcPts val="1600"/>
              </a:spcBef>
              <a:spcAft>
                <a:spcPts val="0"/>
              </a:spcAft>
              <a:buClr>
                <a:schemeClr val="dk1"/>
              </a:buClr>
              <a:buSzPts val="1600"/>
              <a:buChar char="•"/>
              <a:defRPr i="0" sz="1600" u="none" cap="none" strike="noStrike">
                <a:solidFill>
                  <a:schemeClr val="dk1"/>
                </a:solidFill>
              </a:defRPr>
            </a:lvl7pPr>
            <a:lvl8pPr indent="-330200" lvl="7" marL="3657600" marR="0" rtl="0" algn="l">
              <a:spcBef>
                <a:spcPts val="1600"/>
              </a:spcBef>
              <a:spcAft>
                <a:spcPts val="0"/>
              </a:spcAft>
              <a:buClr>
                <a:schemeClr val="dk1"/>
              </a:buClr>
              <a:buSzPts val="1600"/>
              <a:buChar char="•"/>
              <a:defRPr i="0" sz="1600" u="none" cap="none" strike="noStrike">
                <a:solidFill>
                  <a:schemeClr val="dk1"/>
                </a:solidFill>
              </a:defRPr>
            </a:lvl8pPr>
            <a:lvl9pPr indent="-330200" lvl="8" marL="4114800" marR="0" rtl="0" algn="l">
              <a:spcBef>
                <a:spcPts val="1600"/>
              </a:spcBef>
              <a:spcAft>
                <a:spcPts val="1600"/>
              </a:spcAft>
              <a:buClr>
                <a:schemeClr val="dk1"/>
              </a:buClr>
              <a:buSzPts val="1600"/>
              <a:buChar char="•"/>
              <a:defRPr i="0" sz="1600" u="none" cap="none" strike="noStrike">
                <a:solidFill>
                  <a:schemeClr val="dk1"/>
                </a:solidFill>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Title Slide">
  <p:cSld name="4_Title Slide">
    <p:spTree>
      <p:nvGrpSpPr>
        <p:cNvPr id="13" name="Shape 13"/>
        <p:cNvGrpSpPr/>
        <p:nvPr/>
      </p:nvGrpSpPr>
      <p:grpSpPr>
        <a:xfrm>
          <a:off x="0" y="0"/>
          <a:ext cx="0" cy="0"/>
          <a:chOff x="0" y="0"/>
          <a:chExt cx="0" cy="0"/>
        </a:xfrm>
      </p:grpSpPr>
      <p:sp>
        <p:nvSpPr>
          <p:cNvPr id="14" name="Google Shape;14;p5"/>
          <p:cNvSpPr/>
          <p:nvPr>
            <p:ph idx="2" type="pic"/>
          </p:nvPr>
        </p:nvSpPr>
        <p:spPr>
          <a:xfrm>
            <a:off x="5401649" y="1908312"/>
            <a:ext cx="3445565" cy="4949687"/>
          </a:xfrm>
          <a:prstGeom prst="rect">
            <a:avLst/>
          </a:prstGeom>
          <a:solidFill>
            <a:srgbClr val="F2F2F2"/>
          </a:solidFill>
          <a:ln>
            <a:noFill/>
          </a:ln>
        </p:spPr>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_Title Slide">
  <p:cSld name="5_Title Slide">
    <p:spTree>
      <p:nvGrpSpPr>
        <p:cNvPr id="15" name="Shape 15"/>
        <p:cNvGrpSpPr/>
        <p:nvPr/>
      </p:nvGrpSpPr>
      <p:grpSpPr>
        <a:xfrm>
          <a:off x="0" y="0"/>
          <a:ext cx="0" cy="0"/>
          <a:chOff x="0" y="0"/>
          <a:chExt cx="0" cy="0"/>
        </a:xfrm>
      </p:grpSpPr>
      <p:sp>
        <p:nvSpPr>
          <p:cNvPr id="16" name="Google Shape;16;p6"/>
          <p:cNvSpPr/>
          <p:nvPr>
            <p:ph idx="2" type="pic"/>
          </p:nvPr>
        </p:nvSpPr>
        <p:spPr>
          <a:xfrm>
            <a:off x="4802526" y="2191443"/>
            <a:ext cx="3730428" cy="4666556"/>
          </a:xfrm>
          <a:prstGeom prst="rect">
            <a:avLst/>
          </a:prstGeom>
          <a:solidFill>
            <a:srgbClr val="F2F2F2"/>
          </a:solidFill>
          <a:ln>
            <a:noFill/>
          </a:ln>
        </p:spPr>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_Title Slide">
  <p:cSld name="6_Title Slide">
    <p:spTree>
      <p:nvGrpSpPr>
        <p:cNvPr id="17" name="Shape 17"/>
        <p:cNvGrpSpPr/>
        <p:nvPr/>
      </p:nvGrpSpPr>
      <p:grpSpPr>
        <a:xfrm>
          <a:off x="0" y="0"/>
          <a:ext cx="0" cy="0"/>
          <a:chOff x="0" y="0"/>
          <a:chExt cx="0" cy="0"/>
        </a:xfrm>
      </p:grpSpPr>
      <p:sp>
        <p:nvSpPr>
          <p:cNvPr id="18" name="Google Shape;18;p7"/>
          <p:cNvSpPr/>
          <p:nvPr>
            <p:ph idx="2" type="pic"/>
          </p:nvPr>
        </p:nvSpPr>
        <p:spPr>
          <a:xfrm>
            <a:off x="5065486" y="1248396"/>
            <a:ext cx="2844800" cy="3280662"/>
          </a:xfrm>
          <a:prstGeom prst="rect">
            <a:avLst/>
          </a:prstGeom>
          <a:solidFill>
            <a:srgbClr val="F2F2F2"/>
          </a:solidFill>
          <a:ln>
            <a:noFill/>
          </a:ln>
        </p:spPr>
      </p:sp>
      <p:sp>
        <p:nvSpPr>
          <p:cNvPr id="19" name="Google Shape;19;p7"/>
          <p:cNvSpPr/>
          <p:nvPr>
            <p:ph idx="3" type="pic"/>
          </p:nvPr>
        </p:nvSpPr>
        <p:spPr>
          <a:xfrm>
            <a:off x="8113486" y="1248396"/>
            <a:ext cx="3200672" cy="5609604"/>
          </a:xfrm>
          <a:prstGeom prst="rect">
            <a:avLst/>
          </a:prstGeom>
          <a:solidFill>
            <a:srgbClr val="F2F2F2"/>
          </a:solidFill>
          <a:ln>
            <a:noFill/>
          </a:ln>
        </p:spPr>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_Title Slide">
  <p:cSld name="7_Title Slide">
    <p:spTree>
      <p:nvGrpSpPr>
        <p:cNvPr id="20" name="Shape 20"/>
        <p:cNvGrpSpPr/>
        <p:nvPr/>
      </p:nvGrpSpPr>
      <p:grpSpPr>
        <a:xfrm>
          <a:off x="0" y="0"/>
          <a:ext cx="0" cy="0"/>
          <a:chOff x="0" y="0"/>
          <a:chExt cx="0" cy="0"/>
        </a:xfrm>
      </p:grpSpPr>
      <p:sp>
        <p:nvSpPr>
          <p:cNvPr id="21" name="Google Shape;21;p8"/>
          <p:cNvSpPr/>
          <p:nvPr>
            <p:ph idx="2" type="pic"/>
          </p:nvPr>
        </p:nvSpPr>
        <p:spPr>
          <a:xfrm>
            <a:off x="725715" y="4443836"/>
            <a:ext cx="2291762" cy="1709009"/>
          </a:xfrm>
          <a:prstGeom prst="rect">
            <a:avLst/>
          </a:prstGeom>
          <a:solidFill>
            <a:srgbClr val="F2F2F2"/>
          </a:solidFill>
          <a:ln>
            <a:noFill/>
          </a:ln>
        </p:spPr>
      </p:sp>
      <p:sp>
        <p:nvSpPr>
          <p:cNvPr id="22" name="Google Shape;22;p8"/>
          <p:cNvSpPr/>
          <p:nvPr>
            <p:ph idx="3" type="pic"/>
          </p:nvPr>
        </p:nvSpPr>
        <p:spPr>
          <a:xfrm>
            <a:off x="9637487" y="0"/>
            <a:ext cx="2554513" cy="2322286"/>
          </a:xfrm>
          <a:prstGeom prst="rect">
            <a:avLst/>
          </a:prstGeom>
          <a:solidFill>
            <a:srgbClr val="F2F2F2"/>
          </a:solidFill>
          <a:ln>
            <a:noFill/>
          </a:ln>
        </p:spPr>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_Title Slide">
  <p:cSld name="8_Title Slide">
    <p:spTree>
      <p:nvGrpSpPr>
        <p:cNvPr id="23" name="Shape 23"/>
        <p:cNvGrpSpPr/>
        <p:nvPr/>
      </p:nvGrpSpPr>
      <p:grpSpPr>
        <a:xfrm>
          <a:off x="0" y="0"/>
          <a:ext cx="0" cy="0"/>
          <a:chOff x="0" y="0"/>
          <a:chExt cx="0" cy="0"/>
        </a:xfrm>
      </p:grpSpPr>
      <p:sp>
        <p:nvSpPr>
          <p:cNvPr id="24" name="Google Shape;24;p9"/>
          <p:cNvSpPr/>
          <p:nvPr>
            <p:ph idx="2" type="pic"/>
          </p:nvPr>
        </p:nvSpPr>
        <p:spPr>
          <a:xfrm>
            <a:off x="2842604" y="2789963"/>
            <a:ext cx="3606801" cy="3308435"/>
          </a:xfrm>
          <a:prstGeom prst="rect">
            <a:avLst/>
          </a:prstGeom>
          <a:solidFill>
            <a:srgbClr val="F2F2F2"/>
          </a:solidFill>
          <a:ln>
            <a:noFill/>
          </a:ln>
        </p:spPr>
      </p:sp>
      <p:sp>
        <p:nvSpPr>
          <p:cNvPr id="25" name="Google Shape;25;p9"/>
          <p:cNvSpPr/>
          <p:nvPr>
            <p:ph idx="3" type="pic"/>
          </p:nvPr>
        </p:nvSpPr>
        <p:spPr>
          <a:xfrm>
            <a:off x="540516" y="2789963"/>
            <a:ext cx="2133600" cy="3308435"/>
          </a:xfrm>
          <a:prstGeom prst="rect">
            <a:avLst/>
          </a:prstGeom>
          <a:solidFill>
            <a:srgbClr val="F2F2F2"/>
          </a:solidFill>
          <a:ln>
            <a:noFill/>
          </a:ln>
        </p:spPr>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9_Title Slide">
  <p:cSld name="9_Title Slide">
    <p:spTree>
      <p:nvGrpSpPr>
        <p:cNvPr id="26" name="Shape 26"/>
        <p:cNvGrpSpPr/>
        <p:nvPr/>
      </p:nvGrpSpPr>
      <p:grpSpPr>
        <a:xfrm>
          <a:off x="0" y="0"/>
          <a:ext cx="0" cy="0"/>
          <a:chOff x="0" y="0"/>
          <a:chExt cx="0" cy="0"/>
        </a:xfrm>
      </p:grpSpPr>
      <p:sp>
        <p:nvSpPr>
          <p:cNvPr id="27" name="Google Shape;27;p10"/>
          <p:cNvSpPr/>
          <p:nvPr>
            <p:ph idx="2" type="pic"/>
          </p:nvPr>
        </p:nvSpPr>
        <p:spPr>
          <a:xfrm>
            <a:off x="5047721" y="3018971"/>
            <a:ext cx="3123823" cy="1843316"/>
          </a:xfrm>
          <a:prstGeom prst="rect">
            <a:avLst/>
          </a:prstGeom>
          <a:solidFill>
            <a:srgbClr val="F2F2F2"/>
          </a:solidFill>
          <a:ln>
            <a:noFill/>
          </a:ln>
        </p:spPr>
      </p:sp>
      <p:sp>
        <p:nvSpPr>
          <p:cNvPr id="28" name="Google Shape;28;p10"/>
          <p:cNvSpPr/>
          <p:nvPr>
            <p:ph idx="3" type="pic"/>
          </p:nvPr>
        </p:nvSpPr>
        <p:spPr>
          <a:xfrm>
            <a:off x="8432799" y="3018971"/>
            <a:ext cx="3123823" cy="1843316"/>
          </a:xfrm>
          <a:prstGeom prst="rect">
            <a:avLst/>
          </a:prstGeom>
          <a:solidFill>
            <a:srgbClr val="F2F2F2"/>
          </a:solidFill>
          <a:ln>
            <a:noFill/>
          </a:ln>
        </p:spPr>
      </p:sp>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theme" Target="../theme/theme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5" Type="http://schemas.openxmlformats.org/officeDocument/2006/relationships/slideLayout" Target="../slideLayouts/slideLayout5.xml"/><Relationship Id="rId19" Type="http://schemas.openxmlformats.org/officeDocument/2006/relationships/slideLayout" Target="../slideLayouts/slideLayout19.xml"/><Relationship Id="rId6" Type="http://schemas.openxmlformats.org/officeDocument/2006/relationships/slideLayout" Target="../slideLayouts/slideLayout6.xml"/><Relationship Id="rId18" Type="http://schemas.openxmlformats.org/officeDocument/2006/relationships/slideLayout" Target="../slideLayouts/slideLayout18.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30.xml"/><Relationship Id="rId10" Type="http://schemas.openxmlformats.org/officeDocument/2006/relationships/slideLayout" Target="../slideLayouts/slideLayout29.xml"/><Relationship Id="rId13" Type="http://schemas.openxmlformats.org/officeDocument/2006/relationships/slideLayout" Target="../slideLayouts/slideLayout32.xml"/><Relationship Id="rId12" Type="http://schemas.openxmlformats.org/officeDocument/2006/relationships/slideLayout" Target="../slideLayouts/slideLayout31.xml"/><Relationship Id="rId1" Type="http://schemas.openxmlformats.org/officeDocument/2006/relationships/slideLayout" Target="../slideLayouts/slideLayout20.xml"/><Relationship Id="rId2" Type="http://schemas.openxmlformats.org/officeDocument/2006/relationships/slideLayout" Target="../slideLayouts/slideLayout21.xml"/><Relationship Id="rId3" Type="http://schemas.openxmlformats.org/officeDocument/2006/relationships/slideLayout" Target="../slideLayouts/slideLayout22.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5" Type="http://schemas.openxmlformats.org/officeDocument/2006/relationships/slideLayout" Target="../slideLayouts/slideLayout34.xml"/><Relationship Id="rId14" Type="http://schemas.openxmlformats.org/officeDocument/2006/relationships/slideLayout" Target="../slideLayouts/slideLayout33.xml"/><Relationship Id="rId17" Type="http://schemas.openxmlformats.org/officeDocument/2006/relationships/slideLayout" Target="../slideLayouts/slideLayout36.xml"/><Relationship Id="rId16" Type="http://schemas.openxmlformats.org/officeDocument/2006/relationships/slideLayout" Target="../slideLayouts/slideLayout35.xml"/><Relationship Id="rId5" Type="http://schemas.openxmlformats.org/officeDocument/2006/relationships/slideLayout" Target="../slideLayouts/slideLayout24.xml"/><Relationship Id="rId19" Type="http://schemas.openxmlformats.org/officeDocument/2006/relationships/theme" Target="../theme/theme1.xml"/><Relationship Id="rId6" Type="http://schemas.openxmlformats.org/officeDocument/2006/relationships/slideLayout" Target="../slideLayouts/slideLayout25.xml"/><Relationship Id="rId18" Type="http://schemas.openxmlformats.org/officeDocument/2006/relationships/slideLayout" Target="../slideLayouts/slideLayout37.xml"/><Relationship Id="rId7" Type="http://schemas.openxmlformats.org/officeDocument/2006/relationships/slideLayout" Target="../slideLayouts/slideLayout26.xml"/><Relationship Id="rId8"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rgbClr val="031F58"/>
        </a:solidFill>
      </p:bgPr>
    </p:bg>
    <p:spTree>
      <p:nvGrpSpPr>
        <p:cNvPr id="52" name="Shape 52"/>
        <p:cNvGrpSpPr/>
        <p:nvPr/>
      </p:nvGrpSpPr>
      <p:grpSpPr>
        <a:xfrm>
          <a:off x="0" y="0"/>
          <a:ext cx="0" cy="0"/>
          <a:chOff x="0" y="0"/>
          <a:chExt cx="0" cy="0"/>
        </a:xfrm>
      </p:grpSpPr>
      <p:sp>
        <p:nvSpPr>
          <p:cNvPr id="53" name="Google Shape;53;p21"/>
          <p:cNvSpPr txBox="1"/>
          <p:nvPr>
            <p:ph type="title"/>
          </p:nvPr>
        </p:nvSpPr>
        <p:spPr>
          <a:xfrm>
            <a:off x="415600" y="593367"/>
            <a:ext cx="11360700" cy="763500"/>
          </a:xfrm>
          <a:prstGeom prst="rect">
            <a:avLst/>
          </a:prstGeom>
          <a:noFill/>
          <a:ln>
            <a:noFill/>
          </a:ln>
        </p:spPr>
        <p:txBody>
          <a:bodyPr anchorCtr="0" anchor="t" bIns="121900" lIns="121900" spcFirstLastPara="1" rIns="121900" wrap="square" tIns="121900">
            <a:normAutofit/>
          </a:bodyPr>
          <a:lstStyle>
            <a:lvl1pPr lvl="0" rtl="0">
              <a:spcBef>
                <a:spcPts val="0"/>
              </a:spcBef>
              <a:spcAft>
                <a:spcPts val="0"/>
              </a:spcAft>
              <a:buClr>
                <a:schemeClr val="dk1"/>
              </a:buClr>
              <a:buSzPts val="3700"/>
              <a:buNone/>
              <a:defRPr sz="3700">
                <a:solidFill>
                  <a:schemeClr val="dk1"/>
                </a:solidFill>
              </a:defRPr>
            </a:lvl1pPr>
            <a:lvl2pPr lvl="1" rtl="0">
              <a:spcBef>
                <a:spcPts val="0"/>
              </a:spcBef>
              <a:spcAft>
                <a:spcPts val="0"/>
              </a:spcAft>
              <a:buClr>
                <a:schemeClr val="dk1"/>
              </a:buClr>
              <a:buSzPts val="3700"/>
              <a:buNone/>
              <a:defRPr sz="3700">
                <a:solidFill>
                  <a:schemeClr val="dk1"/>
                </a:solidFill>
              </a:defRPr>
            </a:lvl2pPr>
            <a:lvl3pPr lvl="2" rtl="0">
              <a:spcBef>
                <a:spcPts val="0"/>
              </a:spcBef>
              <a:spcAft>
                <a:spcPts val="0"/>
              </a:spcAft>
              <a:buClr>
                <a:schemeClr val="dk1"/>
              </a:buClr>
              <a:buSzPts val="3700"/>
              <a:buNone/>
              <a:defRPr sz="3700">
                <a:solidFill>
                  <a:schemeClr val="dk1"/>
                </a:solidFill>
              </a:defRPr>
            </a:lvl3pPr>
            <a:lvl4pPr lvl="3" rtl="0">
              <a:spcBef>
                <a:spcPts val="0"/>
              </a:spcBef>
              <a:spcAft>
                <a:spcPts val="0"/>
              </a:spcAft>
              <a:buClr>
                <a:schemeClr val="dk1"/>
              </a:buClr>
              <a:buSzPts val="3700"/>
              <a:buNone/>
              <a:defRPr sz="3700">
                <a:solidFill>
                  <a:schemeClr val="dk1"/>
                </a:solidFill>
              </a:defRPr>
            </a:lvl4pPr>
            <a:lvl5pPr lvl="4" rtl="0">
              <a:spcBef>
                <a:spcPts val="0"/>
              </a:spcBef>
              <a:spcAft>
                <a:spcPts val="0"/>
              </a:spcAft>
              <a:buClr>
                <a:schemeClr val="dk1"/>
              </a:buClr>
              <a:buSzPts val="3700"/>
              <a:buNone/>
              <a:defRPr sz="3700">
                <a:solidFill>
                  <a:schemeClr val="dk1"/>
                </a:solidFill>
              </a:defRPr>
            </a:lvl5pPr>
            <a:lvl6pPr lvl="5" rtl="0">
              <a:spcBef>
                <a:spcPts val="0"/>
              </a:spcBef>
              <a:spcAft>
                <a:spcPts val="0"/>
              </a:spcAft>
              <a:buClr>
                <a:schemeClr val="dk1"/>
              </a:buClr>
              <a:buSzPts val="3700"/>
              <a:buNone/>
              <a:defRPr sz="3700">
                <a:solidFill>
                  <a:schemeClr val="dk1"/>
                </a:solidFill>
              </a:defRPr>
            </a:lvl6pPr>
            <a:lvl7pPr lvl="6" rtl="0">
              <a:spcBef>
                <a:spcPts val="0"/>
              </a:spcBef>
              <a:spcAft>
                <a:spcPts val="0"/>
              </a:spcAft>
              <a:buClr>
                <a:schemeClr val="dk1"/>
              </a:buClr>
              <a:buSzPts val="3700"/>
              <a:buNone/>
              <a:defRPr sz="3700">
                <a:solidFill>
                  <a:schemeClr val="dk1"/>
                </a:solidFill>
              </a:defRPr>
            </a:lvl7pPr>
            <a:lvl8pPr lvl="7" rtl="0">
              <a:spcBef>
                <a:spcPts val="0"/>
              </a:spcBef>
              <a:spcAft>
                <a:spcPts val="0"/>
              </a:spcAft>
              <a:buClr>
                <a:schemeClr val="dk1"/>
              </a:buClr>
              <a:buSzPts val="3700"/>
              <a:buNone/>
              <a:defRPr sz="3700">
                <a:solidFill>
                  <a:schemeClr val="dk1"/>
                </a:solidFill>
              </a:defRPr>
            </a:lvl8pPr>
            <a:lvl9pPr lvl="8" rtl="0">
              <a:spcBef>
                <a:spcPts val="0"/>
              </a:spcBef>
              <a:spcAft>
                <a:spcPts val="0"/>
              </a:spcAft>
              <a:buClr>
                <a:schemeClr val="dk1"/>
              </a:buClr>
              <a:buSzPts val="3700"/>
              <a:buNone/>
              <a:defRPr sz="3700">
                <a:solidFill>
                  <a:schemeClr val="dk1"/>
                </a:solidFill>
              </a:defRPr>
            </a:lvl9pPr>
          </a:lstStyle>
          <a:p/>
        </p:txBody>
      </p:sp>
      <p:sp>
        <p:nvSpPr>
          <p:cNvPr id="54" name="Google Shape;54;p21"/>
          <p:cNvSpPr txBox="1"/>
          <p:nvPr>
            <p:ph idx="1" type="body"/>
          </p:nvPr>
        </p:nvSpPr>
        <p:spPr>
          <a:xfrm>
            <a:off x="415600" y="1536633"/>
            <a:ext cx="11360700" cy="4555200"/>
          </a:xfrm>
          <a:prstGeom prst="rect">
            <a:avLst/>
          </a:prstGeom>
          <a:noFill/>
          <a:ln>
            <a:noFill/>
          </a:ln>
        </p:spPr>
        <p:txBody>
          <a:bodyPr anchorCtr="0" anchor="t" bIns="121900" lIns="121900" spcFirstLastPara="1" rIns="121900" wrap="square" tIns="121900">
            <a:normAutofit/>
          </a:bodyPr>
          <a:lstStyle>
            <a:lvl1pPr indent="-381000" lvl="0" marL="457200" rtl="0">
              <a:lnSpc>
                <a:spcPct val="115000"/>
              </a:lnSpc>
              <a:spcBef>
                <a:spcPts val="0"/>
              </a:spcBef>
              <a:spcAft>
                <a:spcPts val="0"/>
              </a:spcAft>
              <a:buClr>
                <a:schemeClr val="dk2"/>
              </a:buClr>
              <a:buSzPts val="2400"/>
              <a:buChar char="●"/>
              <a:defRPr sz="2400">
                <a:solidFill>
                  <a:schemeClr val="dk2"/>
                </a:solidFill>
              </a:defRPr>
            </a:lvl1pPr>
            <a:lvl2pPr indent="-349250" lvl="1" marL="914400" rtl="0">
              <a:lnSpc>
                <a:spcPct val="115000"/>
              </a:lnSpc>
              <a:spcBef>
                <a:spcPts val="0"/>
              </a:spcBef>
              <a:spcAft>
                <a:spcPts val="0"/>
              </a:spcAft>
              <a:buClr>
                <a:schemeClr val="dk2"/>
              </a:buClr>
              <a:buSzPts val="1900"/>
              <a:buChar char="○"/>
              <a:defRPr sz="1900">
                <a:solidFill>
                  <a:schemeClr val="dk2"/>
                </a:solidFill>
              </a:defRPr>
            </a:lvl2pPr>
            <a:lvl3pPr indent="-349250" lvl="2" marL="1371600" rtl="0">
              <a:lnSpc>
                <a:spcPct val="115000"/>
              </a:lnSpc>
              <a:spcBef>
                <a:spcPts val="0"/>
              </a:spcBef>
              <a:spcAft>
                <a:spcPts val="0"/>
              </a:spcAft>
              <a:buClr>
                <a:schemeClr val="dk2"/>
              </a:buClr>
              <a:buSzPts val="1900"/>
              <a:buChar char="■"/>
              <a:defRPr sz="1900">
                <a:solidFill>
                  <a:schemeClr val="dk2"/>
                </a:solidFill>
              </a:defRPr>
            </a:lvl3pPr>
            <a:lvl4pPr indent="-349250" lvl="3" marL="1828800" rtl="0">
              <a:lnSpc>
                <a:spcPct val="115000"/>
              </a:lnSpc>
              <a:spcBef>
                <a:spcPts val="0"/>
              </a:spcBef>
              <a:spcAft>
                <a:spcPts val="0"/>
              </a:spcAft>
              <a:buClr>
                <a:schemeClr val="dk2"/>
              </a:buClr>
              <a:buSzPts val="1900"/>
              <a:buChar char="●"/>
              <a:defRPr sz="1900">
                <a:solidFill>
                  <a:schemeClr val="dk2"/>
                </a:solidFill>
              </a:defRPr>
            </a:lvl4pPr>
            <a:lvl5pPr indent="-349250" lvl="4" marL="2286000" rtl="0">
              <a:lnSpc>
                <a:spcPct val="115000"/>
              </a:lnSpc>
              <a:spcBef>
                <a:spcPts val="0"/>
              </a:spcBef>
              <a:spcAft>
                <a:spcPts val="0"/>
              </a:spcAft>
              <a:buClr>
                <a:schemeClr val="dk2"/>
              </a:buClr>
              <a:buSzPts val="1900"/>
              <a:buChar char="○"/>
              <a:defRPr sz="1900">
                <a:solidFill>
                  <a:schemeClr val="dk2"/>
                </a:solidFill>
              </a:defRPr>
            </a:lvl5pPr>
            <a:lvl6pPr indent="-349250" lvl="5" marL="2743200" rtl="0">
              <a:lnSpc>
                <a:spcPct val="115000"/>
              </a:lnSpc>
              <a:spcBef>
                <a:spcPts val="0"/>
              </a:spcBef>
              <a:spcAft>
                <a:spcPts val="0"/>
              </a:spcAft>
              <a:buClr>
                <a:schemeClr val="dk2"/>
              </a:buClr>
              <a:buSzPts val="1900"/>
              <a:buChar char="■"/>
              <a:defRPr sz="1900">
                <a:solidFill>
                  <a:schemeClr val="dk2"/>
                </a:solidFill>
              </a:defRPr>
            </a:lvl6pPr>
            <a:lvl7pPr indent="-349250" lvl="6" marL="3200400" rtl="0">
              <a:lnSpc>
                <a:spcPct val="115000"/>
              </a:lnSpc>
              <a:spcBef>
                <a:spcPts val="0"/>
              </a:spcBef>
              <a:spcAft>
                <a:spcPts val="0"/>
              </a:spcAft>
              <a:buClr>
                <a:schemeClr val="dk2"/>
              </a:buClr>
              <a:buSzPts val="1900"/>
              <a:buChar char="●"/>
              <a:defRPr sz="1900">
                <a:solidFill>
                  <a:schemeClr val="dk2"/>
                </a:solidFill>
              </a:defRPr>
            </a:lvl7pPr>
            <a:lvl8pPr indent="-349250" lvl="7" marL="3657600" rtl="0">
              <a:lnSpc>
                <a:spcPct val="115000"/>
              </a:lnSpc>
              <a:spcBef>
                <a:spcPts val="0"/>
              </a:spcBef>
              <a:spcAft>
                <a:spcPts val="0"/>
              </a:spcAft>
              <a:buClr>
                <a:schemeClr val="dk2"/>
              </a:buClr>
              <a:buSzPts val="1900"/>
              <a:buChar char="○"/>
              <a:defRPr sz="1900">
                <a:solidFill>
                  <a:schemeClr val="dk2"/>
                </a:solidFill>
              </a:defRPr>
            </a:lvl8pPr>
            <a:lvl9pPr indent="-349250" lvl="8" marL="4114800" rtl="0">
              <a:lnSpc>
                <a:spcPct val="115000"/>
              </a:lnSpc>
              <a:spcBef>
                <a:spcPts val="0"/>
              </a:spcBef>
              <a:spcAft>
                <a:spcPts val="0"/>
              </a:spcAft>
              <a:buClr>
                <a:schemeClr val="dk2"/>
              </a:buClr>
              <a:buSzPts val="1900"/>
              <a:buChar char="■"/>
              <a:defRPr sz="1900">
                <a:solidFill>
                  <a:schemeClr val="dk2"/>
                </a:solidFill>
              </a:defRPr>
            </a:lvl9pPr>
          </a:lstStyle>
          <a:p/>
        </p:txBody>
      </p:sp>
      <p:sp>
        <p:nvSpPr>
          <p:cNvPr id="55" name="Google Shape;55;p21"/>
          <p:cNvSpPr txBox="1"/>
          <p:nvPr>
            <p:ph idx="12" type="sldNum"/>
          </p:nvPr>
        </p:nvSpPr>
        <p:spPr>
          <a:xfrm>
            <a:off x="11296610" y="6217622"/>
            <a:ext cx="731700" cy="524700"/>
          </a:xfrm>
          <a:prstGeom prst="rect">
            <a:avLst/>
          </a:prstGeom>
          <a:noFill/>
          <a:ln>
            <a:noFill/>
          </a:ln>
        </p:spPr>
        <p:txBody>
          <a:bodyPr anchorCtr="0" anchor="ctr" bIns="121900" lIns="121900" spcFirstLastPara="1" rIns="121900" wrap="square" tIns="121900">
            <a:normAutofit/>
          </a:bodyPr>
          <a:lstStyle>
            <a:lvl1pPr lvl="0" rtl="0" algn="r">
              <a:buNone/>
              <a:defRPr sz="1300">
                <a:solidFill>
                  <a:schemeClr val="dk2"/>
                </a:solidFill>
              </a:defRPr>
            </a:lvl1pPr>
            <a:lvl2pPr lvl="1" rtl="0" algn="r">
              <a:buNone/>
              <a:defRPr sz="1300">
                <a:solidFill>
                  <a:schemeClr val="dk2"/>
                </a:solidFill>
              </a:defRPr>
            </a:lvl2pPr>
            <a:lvl3pPr lvl="2" rtl="0" algn="r">
              <a:buNone/>
              <a:defRPr sz="1300">
                <a:solidFill>
                  <a:schemeClr val="dk2"/>
                </a:solidFill>
              </a:defRPr>
            </a:lvl3pPr>
            <a:lvl4pPr lvl="3" rtl="0" algn="r">
              <a:buNone/>
              <a:defRPr sz="1300">
                <a:solidFill>
                  <a:schemeClr val="dk2"/>
                </a:solidFill>
              </a:defRPr>
            </a:lvl4pPr>
            <a:lvl5pPr lvl="4" rtl="0" algn="r">
              <a:buNone/>
              <a:defRPr sz="1300">
                <a:solidFill>
                  <a:schemeClr val="dk2"/>
                </a:solidFill>
              </a:defRPr>
            </a:lvl5pPr>
            <a:lvl6pPr lvl="5" rtl="0" algn="r">
              <a:buNone/>
              <a:defRPr sz="1300">
                <a:solidFill>
                  <a:schemeClr val="dk2"/>
                </a:solidFill>
              </a:defRPr>
            </a:lvl6pPr>
            <a:lvl7pPr lvl="6" rtl="0" algn="r">
              <a:buNone/>
              <a:defRPr sz="1300">
                <a:solidFill>
                  <a:schemeClr val="dk2"/>
                </a:solidFill>
              </a:defRPr>
            </a:lvl7pPr>
            <a:lvl8pPr lvl="7" rtl="0" algn="r">
              <a:buNone/>
              <a:defRPr sz="1300">
                <a:solidFill>
                  <a:schemeClr val="dk2"/>
                </a:solidFill>
              </a:defRPr>
            </a:lvl8pPr>
            <a:lvl9pPr lvl="8" rtl="0" algn="r">
              <a:buNone/>
              <a:defRPr sz="1300">
                <a:solidFill>
                  <a:schemeClr val="dk2"/>
                </a:solidFill>
              </a:defRPr>
            </a:lvl9pPr>
          </a:lstStyle>
          <a:p>
            <a:pPr indent="0" lvl="0" marL="0" rtl="0" algn="r">
              <a:spcBef>
                <a:spcPts val="0"/>
              </a:spcBef>
              <a:spcAft>
                <a:spcPts val="0"/>
              </a:spcAft>
              <a:buNone/>
            </a:pPr>
            <a:fld id="{00000000-1234-1234-1234-123412341234}" type="slidenum">
              <a:rPr lang="en-GB"/>
              <a:t>‹#›</a:t>
            </a:fld>
            <a:endParaRPr/>
          </a:p>
        </p:txBody>
      </p:sp>
    </p:spTree>
  </p:cSld>
  <p:clrMap accent1="accent1" accent2="accent2" accent3="accent3" accent4="accent4" accent5="accent5" accent6="accent6" bg1="lt1" bg2="dk2" tx1="dk1" tx2="lt2" folHlink="folHlink" hlink="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 id="2147483678" r:id="rId12"/>
    <p:sldLayoutId id="2147483679" r:id="rId13"/>
    <p:sldLayoutId id="2147483680" r:id="rId14"/>
    <p:sldLayoutId id="2147483681" r:id="rId15"/>
    <p:sldLayoutId id="2147483682" r:id="rId16"/>
    <p:sldLayoutId id="2147483683" r:id="rId17"/>
    <p:sldLayoutId id="2147483684" r:id="rId18"/>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0.xml"/><Relationship Id="rId3" Type="http://schemas.openxmlformats.org/officeDocument/2006/relationships/image" Target="../media/image2.png"/><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1.xml"/><Relationship Id="rId3" Type="http://schemas.openxmlformats.org/officeDocument/2006/relationships/image" Target="../media/image2.png"/><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2.xml"/><Relationship Id="rId3" Type="http://schemas.openxmlformats.org/officeDocument/2006/relationships/image" Target="../media/image7.png"/><Relationship Id="rId4" Type="http://schemas.openxmlformats.org/officeDocument/2006/relationships/image" Target="../media/image2.png"/><Relationship Id="rId5" Type="http://schemas.openxmlformats.org/officeDocument/2006/relationships/image" Target="../media/image1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13.xml"/><Relationship Id="rId3" Type="http://schemas.openxmlformats.org/officeDocument/2006/relationships/image" Target="../media/image12.png"/><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2.png"/><Relationship Id="rId4" Type="http://schemas.openxmlformats.org/officeDocument/2006/relationships/image" Target="../media/image2.png"/><Relationship Id="rId5" Type="http://schemas.openxmlformats.org/officeDocument/2006/relationships/image" Target="../media/image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12.pn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xml"/><Relationship Id="rId3" Type="http://schemas.openxmlformats.org/officeDocument/2006/relationships/image" Target="../media/image12.png"/><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xml"/><Relationship Id="rId3" Type="http://schemas.openxmlformats.org/officeDocument/2006/relationships/image" Target="../media/image2.pn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xml"/><Relationship Id="rId3" Type="http://schemas.openxmlformats.org/officeDocument/2006/relationships/image" Target="../media/image12.png"/><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xml"/><Relationship Id="rId3" Type="http://schemas.openxmlformats.org/officeDocument/2006/relationships/image" Target="../media/image2.pn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xml"/><Relationship Id="rId3" Type="http://schemas.openxmlformats.org/officeDocument/2006/relationships/image" Target="../media/image2.png"/><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xml"/><Relationship Id="rId3"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31F58"/>
        </a:solidFill>
      </p:bgPr>
    </p:bg>
    <p:spTree>
      <p:nvGrpSpPr>
        <p:cNvPr id="136" name="Shape 136"/>
        <p:cNvGrpSpPr/>
        <p:nvPr/>
      </p:nvGrpSpPr>
      <p:grpSpPr>
        <a:xfrm>
          <a:off x="0" y="0"/>
          <a:ext cx="0" cy="0"/>
          <a:chOff x="0" y="0"/>
          <a:chExt cx="0" cy="0"/>
        </a:xfrm>
      </p:grpSpPr>
      <p:sp>
        <p:nvSpPr>
          <p:cNvPr id="137" name="Google Shape;137;p40"/>
          <p:cNvSpPr/>
          <p:nvPr/>
        </p:nvSpPr>
        <p:spPr>
          <a:xfrm>
            <a:off x="-13225" y="0"/>
            <a:ext cx="2904000" cy="6858000"/>
          </a:xfrm>
          <a:prstGeom prst="rect">
            <a:avLst/>
          </a:prstGeom>
          <a:solidFill>
            <a:srgbClr val="E6C77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D9D9D9"/>
              </a:solidFill>
              <a:latin typeface="Calibri"/>
              <a:ea typeface="Calibri"/>
              <a:cs typeface="Calibri"/>
              <a:sym typeface="Calibri"/>
            </a:endParaRPr>
          </a:p>
        </p:txBody>
      </p:sp>
      <p:sp>
        <p:nvSpPr>
          <p:cNvPr id="138" name="Google Shape;138;p40"/>
          <p:cNvSpPr/>
          <p:nvPr/>
        </p:nvSpPr>
        <p:spPr>
          <a:xfrm>
            <a:off x="-13253" y="4496807"/>
            <a:ext cx="344700" cy="1962600"/>
          </a:xfrm>
          <a:prstGeom prst="rect">
            <a:avLst/>
          </a:prstGeom>
          <a:solidFill>
            <a:srgbClr val="031F5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39" name="Google Shape;139;p40"/>
          <p:cNvSpPr txBox="1"/>
          <p:nvPr/>
        </p:nvSpPr>
        <p:spPr>
          <a:xfrm>
            <a:off x="3970461" y="1977905"/>
            <a:ext cx="6719700" cy="1246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7500"/>
              <a:buFont typeface="Arial"/>
              <a:buNone/>
            </a:pPr>
            <a:r>
              <a:rPr lang="en-GB" sz="7500">
                <a:solidFill>
                  <a:schemeClr val="lt1"/>
                </a:solidFill>
                <a:latin typeface="Proxima Nova Extrabold"/>
                <a:ea typeface="Proxima Nova Extrabold"/>
                <a:cs typeface="Proxima Nova Extrabold"/>
                <a:sym typeface="Proxima Nova Extrabold"/>
              </a:rPr>
              <a:t>NARRATIVE</a:t>
            </a:r>
            <a:endParaRPr i="0" sz="1400" u="none" cap="none" strike="noStrike">
              <a:solidFill>
                <a:schemeClr val="lt1"/>
              </a:solidFill>
              <a:latin typeface="Proxima Nova"/>
              <a:ea typeface="Proxima Nova"/>
              <a:cs typeface="Proxima Nova"/>
              <a:sym typeface="Proxima Nova"/>
            </a:endParaRPr>
          </a:p>
        </p:txBody>
      </p:sp>
      <p:sp>
        <p:nvSpPr>
          <p:cNvPr id="140" name="Google Shape;140;p40"/>
          <p:cNvSpPr txBox="1"/>
          <p:nvPr/>
        </p:nvSpPr>
        <p:spPr>
          <a:xfrm>
            <a:off x="533400" y="5736425"/>
            <a:ext cx="2256900" cy="669600"/>
          </a:xfrm>
          <a:prstGeom prst="rect">
            <a:avLst/>
          </a:prstGeom>
          <a:noFill/>
          <a:ln>
            <a:noFill/>
          </a:ln>
        </p:spPr>
        <p:txBody>
          <a:bodyPr anchorCtr="0" anchor="t" bIns="45700" lIns="91425" spcFirstLastPara="1" rIns="91425" wrap="square" tIns="45700">
            <a:spAutoFit/>
          </a:bodyPr>
          <a:lstStyle/>
          <a:p>
            <a:pPr indent="0" lvl="0" marL="0" marR="0" rtl="0" algn="l">
              <a:lnSpc>
                <a:spcPct val="150000"/>
              </a:lnSpc>
              <a:spcBef>
                <a:spcPts val="0"/>
              </a:spcBef>
              <a:spcAft>
                <a:spcPts val="0"/>
              </a:spcAft>
              <a:buClr>
                <a:srgbClr val="000000"/>
              </a:buClr>
              <a:buSzPts val="1000"/>
              <a:buFont typeface="Arial"/>
              <a:buNone/>
            </a:pPr>
            <a:r>
              <a:rPr lang="en-GB" sz="1500">
                <a:solidFill>
                  <a:srgbClr val="031F58"/>
                </a:solidFill>
                <a:latin typeface="Proxima Nova Semibold"/>
                <a:ea typeface="Proxima Nova Semibold"/>
                <a:cs typeface="Proxima Nova Semibold"/>
                <a:sym typeface="Proxima Nova Semibold"/>
              </a:rPr>
              <a:t>Connecting Businesses Directly to Their Market.</a:t>
            </a:r>
            <a:endParaRPr i="0" sz="1900" u="none" cap="none" strike="noStrike">
              <a:solidFill>
                <a:srgbClr val="031F58"/>
              </a:solidFill>
              <a:latin typeface="Proxima Nova Semibold"/>
              <a:ea typeface="Proxima Nova Semibold"/>
              <a:cs typeface="Proxima Nova Semibold"/>
              <a:sym typeface="Proxima Nova Semibold"/>
            </a:endParaRPr>
          </a:p>
        </p:txBody>
      </p:sp>
      <p:sp>
        <p:nvSpPr>
          <p:cNvPr id="141" name="Google Shape;141;p40"/>
          <p:cNvSpPr txBox="1"/>
          <p:nvPr/>
        </p:nvSpPr>
        <p:spPr>
          <a:xfrm>
            <a:off x="3970443" y="2769705"/>
            <a:ext cx="6719700" cy="1246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7500"/>
              <a:buFont typeface="Arial"/>
              <a:buNone/>
            </a:pPr>
            <a:r>
              <a:rPr lang="en-GB" sz="7500">
                <a:solidFill>
                  <a:schemeClr val="lt1"/>
                </a:solidFill>
                <a:latin typeface="Proxima Nova Extrabold"/>
                <a:ea typeface="Proxima Nova Extrabold"/>
                <a:cs typeface="Proxima Nova Extrabold"/>
                <a:sym typeface="Proxima Nova Extrabold"/>
              </a:rPr>
              <a:t>BUILDER</a:t>
            </a:r>
            <a:endParaRPr i="0" sz="1400" u="none" cap="none" strike="noStrike">
              <a:solidFill>
                <a:schemeClr val="lt1"/>
              </a:solidFill>
              <a:latin typeface="Proxima Nova"/>
              <a:ea typeface="Proxima Nova"/>
              <a:cs typeface="Proxima Nova"/>
              <a:sym typeface="Proxima Nova"/>
            </a:endParaRPr>
          </a:p>
        </p:txBody>
      </p:sp>
      <p:sp>
        <p:nvSpPr>
          <p:cNvPr id="142" name="Google Shape;142;p40"/>
          <p:cNvSpPr txBox="1"/>
          <p:nvPr/>
        </p:nvSpPr>
        <p:spPr>
          <a:xfrm>
            <a:off x="4037775" y="5201525"/>
            <a:ext cx="8029200" cy="1204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3200">
                <a:solidFill>
                  <a:schemeClr val="lt1"/>
                </a:solidFill>
                <a:latin typeface="Proxima Nova"/>
                <a:ea typeface="Proxima Nova"/>
                <a:cs typeface="Proxima Nova"/>
                <a:sym typeface="Proxima Nova"/>
              </a:rPr>
              <a:t>Understanding Your Business </a:t>
            </a:r>
            <a:endParaRPr b="1" sz="3200">
              <a:solidFill>
                <a:schemeClr val="lt1"/>
              </a:solidFill>
              <a:latin typeface="Proxima Nova"/>
              <a:ea typeface="Proxima Nova"/>
              <a:cs typeface="Proxima Nova"/>
              <a:sym typeface="Proxima Nova"/>
            </a:endParaRPr>
          </a:p>
          <a:p>
            <a:pPr indent="0" lvl="0" marL="0" rtl="0" algn="l">
              <a:spcBef>
                <a:spcPts val="0"/>
              </a:spcBef>
              <a:spcAft>
                <a:spcPts val="0"/>
              </a:spcAft>
              <a:buNone/>
            </a:pPr>
            <a:r>
              <a:rPr b="1" lang="en-GB" sz="3200">
                <a:solidFill>
                  <a:schemeClr val="lt1"/>
                </a:solidFill>
                <a:latin typeface="Proxima Nova"/>
                <a:ea typeface="Proxima Nova"/>
                <a:cs typeface="Proxima Nova"/>
                <a:sym typeface="Proxima Nova"/>
              </a:rPr>
              <a:t>&amp; What Makes It Special. </a:t>
            </a:r>
            <a:endParaRPr b="1" sz="3200">
              <a:solidFill>
                <a:schemeClr val="lt1"/>
              </a:solidFill>
              <a:latin typeface="Proxima Nova"/>
              <a:ea typeface="Proxima Nova"/>
              <a:cs typeface="Proxima Nova"/>
              <a:sym typeface="Proxima Nova"/>
            </a:endParaRPr>
          </a:p>
          <a:p>
            <a:pPr indent="0" lvl="0" marL="0" rtl="0" algn="l">
              <a:spcBef>
                <a:spcPts val="0"/>
              </a:spcBef>
              <a:spcAft>
                <a:spcPts val="0"/>
              </a:spcAft>
              <a:buNone/>
            </a:pPr>
            <a:r>
              <a:t/>
            </a:r>
            <a:endParaRPr sz="100">
              <a:solidFill>
                <a:schemeClr val="lt1"/>
              </a:solidFill>
              <a:latin typeface="Proxima Nova"/>
              <a:ea typeface="Proxima Nova"/>
              <a:cs typeface="Proxima Nova"/>
              <a:sym typeface="Proxima Nova"/>
            </a:endParaRPr>
          </a:p>
        </p:txBody>
      </p:sp>
      <p:pic>
        <p:nvPicPr>
          <p:cNvPr id="143" name="Google Shape;143;p40"/>
          <p:cNvPicPr preferRelativeResize="0"/>
          <p:nvPr/>
        </p:nvPicPr>
        <p:blipFill>
          <a:blip r:embed="rId3">
            <a:alphaModFix/>
          </a:blip>
          <a:stretch>
            <a:fillRect/>
          </a:stretch>
        </p:blipFill>
        <p:spPr>
          <a:xfrm>
            <a:off x="648950" y="4550172"/>
            <a:ext cx="2025800" cy="1109849"/>
          </a:xfrm>
          <a:prstGeom prst="rect">
            <a:avLst/>
          </a:prstGeom>
          <a:noFill/>
          <a:ln>
            <a:noFill/>
          </a:ln>
        </p:spPr>
      </p:pic>
      <p:sp>
        <p:nvSpPr>
          <p:cNvPr id="144" name="Google Shape;144;p40"/>
          <p:cNvSpPr txBox="1"/>
          <p:nvPr/>
        </p:nvSpPr>
        <p:spPr>
          <a:xfrm>
            <a:off x="3970461" y="1195955"/>
            <a:ext cx="6719700" cy="1246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7500"/>
              <a:buFont typeface="Arial"/>
              <a:buNone/>
            </a:pPr>
            <a:r>
              <a:rPr lang="en-GB" sz="7500">
                <a:solidFill>
                  <a:schemeClr val="lt1"/>
                </a:solidFill>
                <a:latin typeface="Proxima Nova"/>
                <a:ea typeface="Proxima Nova"/>
                <a:cs typeface="Proxima Nova"/>
                <a:sym typeface="Proxima Nova"/>
              </a:rPr>
              <a:t>Sales Inc</a:t>
            </a:r>
            <a:endParaRPr i="0" sz="1400" u="none" cap="none" strike="noStrike">
              <a:solidFill>
                <a:schemeClr val="lt1"/>
              </a:solidFill>
              <a:latin typeface="Proxima Nova"/>
              <a:ea typeface="Proxima Nova"/>
              <a:cs typeface="Proxima Nova"/>
              <a:sym typeface="Proxima Nova"/>
            </a:endParaRPr>
          </a:p>
        </p:txBody>
      </p:sp>
      <p:sp>
        <p:nvSpPr>
          <p:cNvPr id="145" name="Google Shape;145;p40"/>
          <p:cNvSpPr txBox="1"/>
          <p:nvPr/>
        </p:nvSpPr>
        <p:spPr>
          <a:xfrm>
            <a:off x="4037786" y="3954730"/>
            <a:ext cx="6719700" cy="1169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7500"/>
              <a:buFont typeface="Arial"/>
              <a:buNone/>
            </a:pPr>
            <a:r>
              <a:rPr lang="en-GB" sz="7000">
                <a:solidFill>
                  <a:srgbClr val="E6C77B"/>
                </a:solidFill>
                <a:latin typeface="Proxima Nova"/>
                <a:ea typeface="Proxima Nova"/>
                <a:cs typeface="Proxima Nova"/>
                <a:sym typeface="Proxima Nova"/>
              </a:rPr>
              <a:t>Template </a:t>
            </a:r>
            <a:endParaRPr i="0" sz="1700" u="none" cap="none" strike="noStrike">
              <a:solidFill>
                <a:srgbClr val="E6C77B"/>
              </a:solidFill>
              <a:latin typeface="Proxima Nova"/>
              <a:ea typeface="Proxima Nova"/>
              <a:cs typeface="Proxima Nova"/>
              <a:sym typeface="Proxima Nova"/>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7" name="Shape 287"/>
        <p:cNvGrpSpPr/>
        <p:nvPr/>
      </p:nvGrpSpPr>
      <p:grpSpPr>
        <a:xfrm>
          <a:off x="0" y="0"/>
          <a:ext cx="0" cy="0"/>
          <a:chOff x="0" y="0"/>
          <a:chExt cx="0" cy="0"/>
        </a:xfrm>
      </p:grpSpPr>
      <p:sp>
        <p:nvSpPr>
          <p:cNvPr id="288" name="Google Shape;288;p49"/>
          <p:cNvSpPr/>
          <p:nvPr/>
        </p:nvSpPr>
        <p:spPr>
          <a:xfrm>
            <a:off x="978925" y="2170300"/>
            <a:ext cx="3384000" cy="988200"/>
          </a:xfrm>
          <a:prstGeom prst="roundRect">
            <a:avLst>
              <a:gd fmla="val 16667" name="adj"/>
            </a:avLst>
          </a:prstGeom>
          <a:noFill/>
          <a:ln cap="flat" cmpd="sng" w="9525">
            <a:solidFill>
              <a:srgbClr val="E6C77B"/>
            </a:solidFill>
            <a:prstDash val="solid"/>
            <a:round/>
            <a:headEnd len="sm" w="sm" type="none"/>
            <a:tailEnd len="sm" w="sm" type="none"/>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GB">
                <a:solidFill>
                  <a:schemeClr val="dk1"/>
                </a:solidFill>
                <a:latin typeface="Proxima Nova"/>
                <a:ea typeface="Proxima Nova"/>
                <a:cs typeface="Proxima Nova"/>
                <a:sym typeface="Proxima Nova"/>
              </a:rPr>
              <a:t>Any partners, clients or stakeholders you're involved with that provide social proof to the marketplace. </a:t>
            </a:r>
            <a:endParaRPr>
              <a:solidFill>
                <a:schemeClr val="dk1"/>
              </a:solidFill>
              <a:latin typeface="Proxima Nova"/>
              <a:ea typeface="Proxima Nova"/>
              <a:cs typeface="Proxima Nova"/>
              <a:sym typeface="Proxima Nova"/>
            </a:endParaRPr>
          </a:p>
        </p:txBody>
      </p:sp>
      <p:sp>
        <p:nvSpPr>
          <p:cNvPr id="289" name="Google Shape;289;p49"/>
          <p:cNvSpPr txBox="1"/>
          <p:nvPr/>
        </p:nvSpPr>
        <p:spPr>
          <a:xfrm>
            <a:off x="1053125" y="540500"/>
            <a:ext cx="4206600" cy="13236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000"/>
              <a:buFont typeface="Arial"/>
              <a:buNone/>
            </a:pPr>
            <a:r>
              <a:rPr b="1" lang="en-GB" sz="4000">
                <a:solidFill>
                  <a:srgbClr val="031F58"/>
                </a:solidFill>
                <a:latin typeface="Proxima Nova"/>
                <a:ea typeface="Proxima Nova"/>
                <a:cs typeface="Proxima Nova"/>
                <a:sym typeface="Proxima Nova"/>
              </a:rPr>
              <a:t>The Company</a:t>
            </a:r>
            <a:endParaRPr b="1" sz="4000">
              <a:solidFill>
                <a:srgbClr val="031F58"/>
              </a:solidFill>
              <a:latin typeface="Proxima Nova"/>
              <a:ea typeface="Proxima Nova"/>
              <a:cs typeface="Proxima Nova"/>
              <a:sym typeface="Proxima Nova"/>
            </a:endParaRPr>
          </a:p>
          <a:p>
            <a:pPr indent="0" lvl="0" marL="0" marR="0" rtl="0" algn="l">
              <a:lnSpc>
                <a:spcPct val="100000"/>
              </a:lnSpc>
              <a:spcBef>
                <a:spcPts val="0"/>
              </a:spcBef>
              <a:spcAft>
                <a:spcPts val="0"/>
              </a:spcAft>
              <a:buClr>
                <a:srgbClr val="000000"/>
              </a:buClr>
              <a:buSzPts val="4000"/>
              <a:buFont typeface="Arial"/>
              <a:buNone/>
            </a:pPr>
            <a:r>
              <a:rPr b="1" lang="en-GB" sz="4000">
                <a:solidFill>
                  <a:srgbClr val="031F58"/>
                </a:solidFill>
                <a:latin typeface="Proxima Nova"/>
                <a:ea typeface="Proxima Nova"/>
                <a:cs typeface="Proxima Nova"/>
                <a:sym typeface="Proxima Nova"/>
              </a:rPr>
              <a:t>You Keep</a:t>
            </a:r>
            <a:endParaRPr b="1" sz="4000">
              <a:solidFill>
                <a:srgbClr val="031F58"/>
              </a:solidFill>
              <a:latin typeface="Proxima Nova"/>
              <a:ea typeface="Proxima Nova"/>
              <a:cs typeface="Proxima Nova"/>
              <a:sym typeface="Proxima Nova"/>
            </a:endParaRPr>
          </a:p>
        </p:txBody>
      </p:sp>
      <p:sp>
        <p:nvSpPr>
          <p:cNvPr id="290" name="Google Shape;290;p49"/>
          <p:cNvSpPr txBox="1"/>
          <p:nvPr/>
        </p:nvSpPr>
        <p:spPr>
          <a:xfrm>
            <a:off x="978925" y="3331271"/>
            <a:ext cx="3827400" cy="2281200"/>
          </a:xfrm>
          <a:prstGeom prst="rect">
            <a:avLst/>
          </a:prstGeom>
          <a:noFill/>
          <a:ln>
            <a:noFill/>
          </a:ln>
        </p:spPr>
        <p:txBody>
          <a:bodyPr anchorCtr="0" anchor="t" bIns="45700" lIns="91425" spcFirstLastPara="1" rIns="91425" wrap="square" tIns="45700">
            <a:spAutoFit/>
          </a:bodyPr>
          <a:lstStyle/>
          <a:p>
            <a:pPr indent="0" lvl="0" marL="0" rtl="0" algn="l">
              <a:lnSpc>
                <a:spcPct val="115000"/>
              </a:lnSpc>
              <a:spcBef>
                <a:spcPts val="0"/>
              </a:spcBef>
              <a:spcAft>
                <a:spcPts val="0"/>
              </a:spcAft>
              <a:buClr>
                <a:schemeClr val="dk1"/>
              </a:buClr>
              <a:buSzPts val="1100"/>
              <a:buFont typeface="Arial"/>
              <a:buNone/>
            </a:pPr>
            <a:r>
              <a:rPr b="1" lang="en-GB" sz="1800">
                <a:solidFill>
                  <a:srgbClr val="031F58"/>
                </a:solidFill>
                <a:latin typeface="Open Sans"/>
                <a:ea typeface="Open Sans"/>
                <a:cs typeface="Open Sans"/>
                <a:sym typeface="Open Sans"/>
              </a:rPr>
              <a:t>Listing the company you keep also allows you to leverage the brand equity of third parties. </a:t>
            </a:r>
            <a:endParaRPr b="1" sz="1800">
              <a:solidFill>
                <a:srgbClr val="031F58"/>
              </a:solidFill>
              <a:latin typeface="Open Sans"/>
              <a:ea typeface="Open Sans"/>
              <a:cs typeface="Open Sans"/>
              <a:sym typeface="Open Sans"/>
            </a:endParaRPr>
          </a:p>
          <a:p>
            <a:pPr indent="0" lvl="0" marL="0" rtl="0" algn="l">
              <a:lnSpc>
                <a:spcPct val="115000"/>
              </a:lnSpc>
              <a:spcBef>
                <a:spcPts val="0"/>
              </a:spcBef>
              <a:spcAft>
                <a:spcPts val="0"/>
              </a:spcAft>
              <a:buClr>
                <a:schemeClr val="dk1"/>
              </a:buClr>
              <a:buSzPts val="1100"/>
              <a:buFont typeface="Arial"/>
              <a:buNone/>
            </a:pPr>
            <a:r>
              <a:t/>
            </a:r>
            <a:endParaRPr b="1" sz="1800">
              <a:solidFill>
                <a:srgbClr val="031F58"/>
              </a:solidFill>
              <a:latin typeface="Proxima Nova"/>
              <a:ea typeface="Proxima Nova"/>
              <a:cs typeface="Proxima Nova"/>
              <a:sym typeface="Proxima Nova"/>
            </a:endParaRPr>
          </a:p>
          <a:p>
            <a:pPr indent="0" lvl="0" marL="0" rtl="0" algn="l">
              <a:lnSpc>
                <a:spcPct val="115000"/>
              </a:lnSpc>
              <a:spcBef>
                <a:spcPts val="0"/>
              </a:spcBef>
              <a:spcAft>
                <a:spcPts val="0"/>
              </a:spcAft>
              <a:buClr>
                <a:schemeClr val="dk1"/>
              </a:buClr>
              <a:buSzPts val="1100"/>
              <a:buFont typeface="Arial"/>
              <a:buNone/>
            </a:pPr>
            <a:r>
              <a:t/>
            </a:r>
            <a:endParaRPr b="1" sz="1800">
              <a:solidFill>
                <a:srgbClr val="031F58"/>
              </a:solidFill>
              <a:latin typeface="Proxima Nova"/>
              <a:ea typeface="Proxima Nova"/>
              <a:cs typeface="Proxima Nova"/>
              <a:sym typeface="Proxima Nova"/>
            </a:endParaRPr>
          </a:p>
          <a:p>
            <a:pPr indent="0" lvl="0" marL="0" rtl="0" algn="l">
              <a:lnSpc>
                <a:spcPct val="115000"/>
              </a:lnSpc>
              <a:spcBef>
                <a:spcPts val="0"/>
              </a:spcBef>
              <a:spcAft>
                <a:spcPts val="0"/>
              </a:spcAft>
              <a:buClr>
                <a:schemeClr val="dk1"/>
              </a:buClr>
              <a:buSzPts val="1100"/>
              <a:buFont typeface="Arial"/>
              <a:buNone/>
            </a:pPr>
            <a:r>
              <a:t/>
            </a:r>
            <a:endParaRPr b="1" sz="1800">
              <a:solidFill>
                <a:srgbClr val="031F58"/>
              </a:solidFill>
              <a:latin typeface="Proxima Nova"/>
              <a:ea typeface="Proxima Nova"/>
              <a:cs typeface="Proxima Nova"/>
              <a:sym typeface="Proxima Nova"/>
            </a:endParaRPr>
          </a:p>
          <a:p>
            <a:pPr indent="0" lvl="0" marL="0" marR="0" rtl="0" algn="l">
              <a:lnSpc>
                <a:spcPct val="160000"/>
              </a:lnSpc>
              <a:spcBef>
                <a:spcPts val="0"/>
              </a:spcBef>
              <a:spcAft>
                <a:spcPts val="0"/>
              </a:spcAft>
              <a:buClr>
                <a:srgbClr val="000000"/>
              </a:buClr>
              <a:buSzPts val="1000"/>
              <a:buFont typeface="Arial"/>
              <a:buNone/>
            </a:pPr>
            <a:r>
              <a:t/>
            </a:r>
            <a:endParaRPr b="1" sz="1800">
              <a:solidFill>
                <a:srgbClr val="031F58"/>
              </a:solidFill>
              <a:latin typeface="Proxima Nova"/>
              <a:ea typeface="Proxima Nova"/>
              <a:cs typeface="Proxima Nova"/>
              <a:sym typeface="Proxima Nova"/>
            </a:endParaRPr>
          </a:p>
        </p:txBody>
      </p:sp>
      <p:sp>
        <p:nvSpPr>
          <p:cNvPr id="291" name="Google Shape;291;p49"/>
          <p:cNvSpPr txBox="1"/>
          <p:nvPr/>
        </p:nvSpPr>
        <p:spPr>
          <a:xfrm>
            <a:off x="477925" y="533400"/>
            <a:ext cx="672000" cy="708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000"/>
              <a:buFont typeface="Arial"/>
              <a:buNone/>
            </a:pPr>
            <a:r>
              <a:rPr b="1" lang="en-GB" sz="4000">
                <a:solidFill>
                  <a:srgbClr val="E6C77B"/>
                </a:solidFill>
                <a:latin typeface="Proxima Nova"/>
                <a:ea typeface="Proxima Nova"/>
                <a:cs typeface="Proxima Nova"/>
                <a:sym typeface="Proxima Nova"/>
              </a:rPr>
              <a:t>7</a:t>
            </a:r>
            <a:r>
              <a:rPr b="1" lang="en-GB" sz="4000">
                <a:solidFill>
                  <a:srgbClr val="E6C77B"/>
                </a:solidFill>
                <a:latin typeface="Proxima Nova"/>
                <a:ea typeface="Proxima Nova"/>
                <a:cs typeface="Proxima Nova"/>
                <a:sym typeface="Proxima Nova"/>
              </a:rPr>
              <a:t>.</a:t>
            </a:r>
            <a:endParaRPr i="0" sz="1400" u="none" cap="none" strike="noStrike">
              <a:solidFill>
                <a:srgbClr val="E6C77B"/>
              </a:solidFill>
              <a:latin typeface="Proxima Nova"/>
              <a:ea typeface="Proxima Nova"/>
              <a:cs typeface="Proxima Nova"/>
              <a:sym typeface="Proxima Nova"/>
            </a:endParaRPr>
          </a:p>
        </p:txBody>
      </p:sp>
      <p:sp>
        <p:nvSpPr>
          <p:cNvPr id="292" name="Google Shape;292;p49"/>
          <p:cNvSpPr txBox="1"/>
          <p:nvPr/>
        </p:nvSpPr>
        <p:spPr>
          <a:xfrm>
            <a:off x="10058364" y="541038"/>
            <a:ext cx="1843500" cy="692700"/>
          </a:xfrm>
          <a:prstGeom prst="rect">
            <a:avLst/>
          </a:prstGeom>
          <a:noFill/>
          <a:ln>
            <a:noFill/>
          </a:ln>
        </p:spPr>
        <p:txBody>
          <a:bodyPr anchorCtr="0" anchor="t" bIns="45700" lIns="91425" spcFirstLastPara="1" rIns="91425" wrap="square" tIns="45700">
            <a:spAutoFit/>
          </a:bodyPr>
          <a:lstStyle/>
          <a:p>
            <a:pPr indent="0" lvl="0" marL="0" marR="0" rtl="0" algn="l">
              <a:lnSpc>
                <a:spcPct val="127272"/>
              </a:lnSpc>
              <a:spcBef>
                <a:spcPts val="0"/>
              </a:spcBef>
              <a:spcAft>
                <a:spcPts val="0"/>
              </a:spcAft>
              <a:buClr>
                <a:srgbClr val="000000"/>
              </a:buClr>
              <a:buSzPts val="1100"/>
              <a:buFont typeface="Arial"/>
              <a:buNone/>
            </a:pPr>
            <a:r>
              <a:rPr i="1" lang="en-GB" sz="1100">
                <a:solidFill>
                  <a:schemeClr val="dk1"/>
                </a:solidFill>
                <a:latin typeface="Poppins"/>
                <a:ea typeface="Poppins"/>
                <a:cs typeface="Poppins"/>
                <a:sym typeface="Poppins"/>
              </a:rPr>
              <a:t>FEEL FREE TO FILL OUT THESE FIELDS WITH THE </a:t>
            </a:r>
            <a:endParaRPr i="1" sz="1100">
              <a:solidFill>
                <a:schemeClr val="dk1"/>
              </a:solidFill>
              <a:latin typeface="Poppins"/>
              <a:ea typeface="Poppins"/>
              <a:cs typeface="Poppins"/>
              <a:sym typeface="Poppins"/>
            </a:endParaRPr>
          </a:p>
          <a:p>
            <a:pPr indent="0" lvl="0" marL="0" marR="0" rtl="0" algn="l">
              <a:lnSpc>
                <a:spcPct val="127272"/>
              </a:lnSpc>
              <a:spcBef>
                <a:spcPts val="0"/>
              </a:spcBef>
              <a:spcAft>
                <a:spcPts val="0"/>
              </a:spcAft>
              <a:buClr>
                <a:srgbClr val="000000"/>
              </a:buClr>
              <a:buSzPts val="1100"/>
              <a:buFont typeface="Arial"/>
              <a:buNone/>
            </a:pPr>
            <a:r>
              <a:rPr i="1" lang="en-GB" sz="1100">
                <a:solidFill>
                  <a:schemeClr val="dk1"/>
                </a:solidFill>
                <a:latin typeface="Poppins"/>
                <a:ea typeface="Poppins"/>
                <a:cs typeface="Poppins"/>
                <a:sym typeface="Poppins"/>
              </a:rPr>
              <a:t>RELEVANT INFORMATION.</a:t>
            </a:r>
            <a:endParaRPr i="1" sz="1100">
              <a:solidFill>
                <a:schemeClr val="dk1"/>
              </a:solidFill>
              <a:latin typeface="Poppins"/>
              <a:ea typeface="Poppins"/>
              <a:cs typeface="Poppins"/>
              <a:sym typeface="Poppins"/>
            </a:endParaRPr>
          </a:p>
        </p:txBody>
      </p:sp>
      <p:graphicFrame>
        <p:nvGraphicFramePr>
          <p:cNvPr id="293" name="Google Shape;293;p49"/>
          <p:cNvGraphicFramePr/>
          <p:nvPr/>
        </p:nvGraphicFramePr>
        <p:xfrm>
          <a:off x="5159425" y="1340075"/>
          <a:ext cx="3000000" cy="3000000"/>
        </p:xfrm>
        <a:graphic>
          <a:graphicData uri="http://schemas.openxmlformats.org/drawingml/2006/table">
            <a:tbl>
              <a:tblPr>
                <a:noFill/>
                <a:tableStyleId>{41FFB7AF-C325-4698-9283-EECA48F5F755}</a:tableStyleId>
              </a:tblPr>
              <a:tblGrid>
                <a:gridCol w="6742450"/>
              </a:tblGrid>
              <a:tr h="569125">
                <a:tc>
                  <a:txBody>
                    <a:bodyPr/>
                    <a:lstStyle/>
                    <a:p>
                      <a:pPr indent="0" lvl="0" marL="0" rtl="0" algn="l">
                        <a:spcBef>
                          <a:spcPts val="0"/>
                        </a:spcBef>
                        <a:spcAft>
                          <a:spcPts val="0"/>
                        </a:spcAft>
                        <a:buNone/>
                      </a:pPr>
                      <a:r>
                        <a:t/>
                      </a:r>
                      <a:endParaRPr/>
                    </a:p>
                  </a:txBody>
                  <a:tcPr marT="91425" marB="91425" marR="91425" marL="91425">
                    <a:lnL cap="flat" cmpd="sng" w="9525">
                      <a:solidFill>
                        <a:srgbClr val="031F58"/>
                      </a:solidFill>
                      <a:prstDash val="solid"/>
                      <a:round/>
                      <a:headEnd len="sm" w="sm" type="none"/>
                      <a:tailEnd len="sm" w="sm" type="none"/>
                    </a:lnL>
                    <a:lnR cap="flat" cmpd="sng" w="9525">
                      <a:solidFill>
                        <a:srgbClr val="031F58"/>
                      </a:solidFill>
                      <a:prstDash val="solid"/>
                      <a:round/>
                      <a:headEnd len="sm" w="sm" type="none"/>
                      <a:tailEnd len="sm" w="sm" type="none"/>
                    </a:lnR>
                    <a:lnT cap="flat" cmpd="sng" w="9525">
                      <a:solidFill>
                        <a:srgbClr val="031F58"/>
                      </a:solidFill>
                      <a:prstDash val="solid"/>
                      <a:round/>
                      <a:headEnd len="sm" w="sm" type="none"/>
                      <a:tailEnd len="sm" w="sm" type="none"/>
                    </a:lnT>
                    <a:lnB cap="flat" cmpd="sng" w="9525">
                      <a:solidFill>
                        <a:srgbClr val="EEEEEE"/>
                      </a:solidFill>
                      <a:prstDash val="solid"/>
                      <a:round/>
                      <a:headEnd len="sm" w="sm" type="none"/>
                      <a:tailEnd len="sm" w="sm" type="none"/>
                    </a:lnB>
                  </a:tcPr>
                </a:tc>
              </a:tr>
              <a:tr h="569125">
                <a:tc>
                  <a:txBody>
                    <a:bodyPr/>
                    <a:lstStyle/>
                    <a:p>
                      <a:pPr indent="0" lvl="0" marL="0" rtl="0" algn="l">
                        <a:spcBef>
                          <a:spcPts val="0"/>
                        </a:spcBef>
                        <a:spcAft>
                          <a:spcPts val="0"/>
                        </a:spcAft>
                        <a:buNone/>
                      </a:pPr>
                      <a:r>
                        <a:t/>
                      </a:r>
                      <a:endParaRPr/>
                    </a:p>
                  </a:txBody>
                  <a:tcPr marT="91425" marB="91425" marR="91425" marL="91425">
                    <a:lnL cap="flat" cmpd="sng" w="9525">
                      <a:solidFill>
                        <a:srgbClr val="031F58"/>
                      </a:solidFill>
                      <a:prstDash val="solid"/>
                      <a:round/>
                      <a:headEnd len="sm" w="sm" type="none"/>
                      <a:tailEnd len="sm" w="sm" type="none"/>
                    </a:lnL>
                    <a:lnR cap="flat" cmpd="sng" w="9525">
                      <a:solidFill>
                        <a:srgbClr val="031F58"/>
                      </a:solidFill>
                      <a:prstDash val="solid"/>
                      <a:round/>
                      <a:headEnd len="sm" w="sm" type="none"/>
                      <a:tailEnd len="sm" w="sm" type="none"/>
                    </a:lnR>
                    <a:lnT cap="flat" cmpd="sng" w="9525">
                      <a:solidFill>
                        <a:srgbClr val="EEEEEE"/>
                      </a:solidFill>
                      <a:prstDash val="solid"/>
                      <a:round/>
                      <a:headEnd len="sm" w="sm" type="none"/>
                      <a:tailEnd len="sm" w="sm" type="none"/>
                    </a:lnT>
                    <a:lnB cap="flat" cmpd="sng" w="9525">
                      <a:solidFill>
                        <a:srgbClr val="F2F2F2"/>
                      </a:solidFill>
                      <a:prstDash val="solid"/>
                      <a:round/>
                      <a:headEnd len="sm" w="sm" type="none"/>
                      <a:tailEnd len="sm" w="sm" type="none"/>
                    </a:lnB>
                  </a:tcPr>
                </a:tc>
              </a:tr>
              <a:tr h="569125">
                <a:tc>
                  <a:txBody>
                    <a:bodyPr/>
                    <a:lstStyle/>
                    <a:p>
                      <a:pPr indent="0" lvl="0" marL="0" rtl="0" algn="l">
                        <a:spcBef>
                          <a:spcPts val="0"/>
                        </a:spcBef>
                        <a:spcAft>
                          <a:spcPts val="0"/>
                        </a:spcAft>
                        <a:buNone/>
                      </a:pPr>
                      <a:r>
                        <a:t/>
                      </a:r>
                      <a:endParaRPr/>
                    </a:p>
                  </a:txBody>
                  <a:tcPr marT="91425" marB="91425" marR="91425" marL="91425">
                    <a:lnL cap="flat" cmpd="sng" w="9525">
                      <a:solidFill>
                        <a:srgbClr val="031F58"/>
                      </a:solidFill>
                      <a:prstDash val="solid"/>
                      <a:round/>
                      <a:headEnd len="sm" w="sm" type="none"/>
                      <a:tailEnd len="sm" w="sm" type="none"/>
                    </a:lnL>
                    <a:lnR cap="flat" cmpd="sng" w="9525">
                      <a:solidFill>
                        <a:srgbClr val="031F58"/>
                      </a:solidFill>
                      <a:prstDash val="solid"/>
                      <a:round/>
                      <a:headEnd len="sm" w="sm" type="none"/>
                      <a:tailEnd len="sm" w="sm" type="none"/>
                    </a:lnR>
                    <a:lnT cap="flat" cmpd="sng" w="9525">
                      <a:solidFill>
                        <a:srgbClr val="F2F2F2"/>
                      </a:solidFill>
                      <a:prstDash val="solid"/>
                      <a:round/>
                      <a:headEnd len="sm" w="sm" type="none"/>
                      <a:tailEnd len="sm" w="sm" type="none"/>
                    </a:lnT>
                    <a:lnB cap="flat" cmpd="sng" w="9525">
                      <a:solidFill>
                        <a:srgbClr val="F2F2F2"/>
                      </a:solidFill>
                      <a:prstDash val="solid"/>
                      <a:round/>
                      <a:headEnd len="sm" w="sm" type="none"/>
                      <a:tailEnd len="sm" w="sm" type="none"/>
                    </a:lnB>
                  </a:tcPr>
                </a:tc>
              </a:tr>
              <a:tr h="569125">
                <a:tc>
                  <a:txBody>
                    <a:bodyPr/>
                    <a:lstStyle/>
                    <a:p>
                      <a:pPr indent="0" lvl="0" marL="0" rtl="0" algn="l">
                        <a:spcBef>
                          <a:spcPts val="0"/>
                        </a:spcBef>
                        <a:spcAft>
                          <a:spcPts val="0"/>
                        </a:spcAft>
                        <a:buNone/>
                      </a:pPr>
                      <a:r>
                        <a:t/>
                      </a:r>
                      <a:endParaRPr/>
                    </a:p>
                  </a:txBody>
                  <a:tcPr marT="91425" marB="91425" marR="91425" marL="91425">
                    <a:lnL cap="flat" cmpd="sng" w="9525">
                      <a:solidFill>
                        <a:srgbClr val="031F58"/>
                      </a:solidFill>
                      <a:prstDash val="solid"/>
                      <a:round/>
                      <a:headEnd len="sm" w="sm" type="none"/>
                      <a:tailEnd len="sm" w="sm" type="none"/>
                    </a:lnL>
                    <a:lnR cap="flat" cmpd="sng" w="9525">
                      <a:solidFill>
                        <a:srgbClr val="031F58"/>
                      </a:solidFill>
                      <a:prstDash val="solid"/>
                      <a:round/>
                      <a:headEnd len="sm" w="sm" type="none"/>
                      <a:tailEnd len="sm" w="sm" type="none"/>
                    </a:lnR>
                    <a:lnT cap="flat" cmpd="sng" w="9525">
                      <a:solidFill>
                        <a:srgbClr val="F2F2F2"/>
                      </a:solidFill>
                      <a:prstDash val="solid"/>
                      <a:round/>
                      <a:headEnd len="sm" w="sm" type="none"/>
                      <a:tailEnd len="sm" w="sm" type="none"/>
                    </a:lnT>
                    <a:lnB cap="flat" cmpd="sng" w="9525">
                      <a:solidFill>
                        <a:srgbClr val="F2F2F2"/>
                      </a:solidFill>
                      <a:prstDash val="solid"/>
                      <a:round/>
                      <a:headEnd len="sm" w="sm" type="none"/>
                      <a:tailEnd len="sm" w="sm" type="none"/>
                    </a:lnB>
                  </a:tcPr>
                </a:tc>
              </a:tr>
              <a:tr h="591850">
                <a:tc>
                  <a:txBody>
                    <a:bodyPr/>
                    <a:lstStyle/>
                    <a:p>
                      <a:pPr indent="0" lvl="0" marL="0" rtl="0" algn="l">
                        <a:spcBef>
                          <a:spcPts val="0"/>
                        </a:spcBef>
                        <a:spcAft>
                          <a:spcPts val="0"/>
                        </a:spcAft>
                        <a:buNone/>
                      </a:pPr>
                      <a:r>
                        <a:t/>
                      </a:r>
                      <a:endParaRPr/>
                    </a:p>
                  </a:txBody>
                  <a:tcPr marT="91425" marB="91425" marR="91425" marL="91425">
                    <a:lnL cap="flat" cmpd="sng" w="9525">
                      <a:solidFill>
                        <a:srgbClr val="031F58"/>
                      </a:solidFill>
                      <a:prstDash val="solid"/>
                      <a:round/>
                      <a:headEnd len="sm" w="sm" type="none"/>
                      <a:tailEnd len="sm" w="sm" type="none"/>
                    </a:lnL>
                    <a:lnR cap="flat" cmpd="sng" w="9525">
                      <a:solidFill>
                        <a:srgbClr val="031F58"/>
                      </a:solidFill>
                      <a:prstDash val="solid"/>
                      <a:round/>
                      <a:headEnd len="sm" w="sm" type="none"/>
                      <a:tailEnd len="sm" w="sm" type="none"/>
                    </a:lnR>
                    <a:lnT cap="flat" cmpd="sng" w="9525">
                      <a:solidFill>
                        <a:srgbClr val="F2F2F2"/>
                      </a:solidFill>
                      <a:prstDash val="solid"/>
                      <a:round/>
                      <a:headEnd len="sm" w="sm" type="none"/>
                      <a:tailEnd len="sm" w="sm" type="none"/>
                    </a:lnT>
                    <a:lnB cap="flat" cmpd="sng" w="9525">
                      <a:solidFill>
                        <a:srgbClr val="F2F2F2"/>
                      </a:solidFill>
                      <a:prstDash val="solid"/>
                      <a:round/>
                      <a:headEnd len="sm" w="sm" type="none"/>
                      <a:tailEnd len="sm" w="sm" type="none"/>
                    </a:lnB>
                  </a:tcPr>
                </a:tc>
              </a:tr>
              <a:tr h="569125">
                <a:tc>
                  <a:txBody>
                    <a:bodyPr/>
                    <a:lstStyle/>
                    <a:p>
                      <a:pPr indent="0" lvl="0" marL="0" rtl="0" algn="l">
                        <a:spcBef>
                          <a:spcPts val="0"/>
                        </a:spcBef>
                        <a:spcAft>
                          <a:spcPts val="0"/>
                        </a:spcAft>
                        <a:buNone/>
                      </a:pPr>
                      <a:r>
                        <a:t/>
                      </a:r>
                      <a:endParaRPr/>
                    </a:p>
                  </a:txBody>
                  <a:tcPr marT="91425" marB="91425" marR="91425" marL="91425">
                    <a:lnL cap="flat" cmpd="sng" w="9525">
                      <a:solidFill>
                        <a:srgbClr val="031F58"/>
                      </a:solidFill>
                      <a:prstDash val="solid"/>
                      <a:round/>
                      <a:headEnd len="sm" w="sm" type="none"/>
                      <a:tailEnd len="sm" w="sm" type="none"/>
                    </a:lnL>
                    <a:lnR cap="flat" cmpd="sng" w="9525">
                      <a:solidFill>
                        <a:srgbClr val="031F58"/>
                      </a:solidFill>
                      <a:prstDash val="solid"/>
                      <a:round/>
                      <a:headEnd len="sm" w="sm" type="none"/>
                      <a:tailEnd len="sm" w="sm" type="none"/>
                    </a:lnR>
                    <a:lnT cap="flat" cmpd="sng" w="9525">
                      <a:solidFill>
                        <a:srgbClr val="F2F2F2"/>
                      </a:solidFill>
                      <a:prstDash val="solid"/>
                      <a:round/>
                      <a:headEnd len="sm" w="sm" type="none"/>
                      <a:tailEnd len="sm" w="sm" type="none"/>
                    </a:lnT>
                    <a:lnB cap="flat" cmpd="sng" w="9525">
                      <a:solidFill>
                        <a:srgbClr val="F2F2F2"/>
                      </a:solidFill>
                      <a:prstDash val="solid"/>
                      <a:round/>
                      <a:headEnd len="sm" w="sm" type="none"/>
                      <a:tailEnd len="sm" w="sm" type="none"/>
                    </a:lnB>
                  </a:tcPr>
                </a:tc>
              </a:tr>
              <a:tr h="569125">
                <a:tc>
                  <a:txBody>
                    <a:bodyPr/>
                    <a:lstStyle/>
                    <a:p>
                      <a:pPr indent="0" lvl="0" marL="0" rtl="0" algn="l">
                        <a:spcBef>
                          <a:spcPts val="0"/>
                        </a:spcBef>
                        <a:spcAft>
                          <a:spcPts val="0"/>
                        </a:spcAft>
                        <a:buNone/>
                      </a:pPr>
                      <a:r>
                        <a:t/>
                      </a:r>
                      <a:endParaRPr/>
                    </a:p>
                  </a:txBody>
                  <a:tcPr marT="91425" marB="91425" marR="91425" marL="91425">
                    <a:lnL cap="flat" cmpd="sng" w="9525">
                      <a:solidFill>
                        <a:srgbClr val="031F58"/>
                      </a:solidFill>
                      <a:prstDash val="solid"/>
                      <a:round/>
                      <a:headEnd len="sm" w="sm" type="none"/>
                      <a:tailEnd len="sm" w="sm" type="none"/>
                    </a:lnL>
                    <a:lnR cap="flat" cmpd="sng" w="9525">
                      <a:solidFill>
                        <a:srgbClr val="031F58"/>
                      </a:solidFill>
                      <a:prstDash val="solid"/>
                      <a:round/>
                      <a:headEnd len="sm" w="sm" type="none"/>
                      <a:tailEnd len="sm" w="sm" type="none"/>
                    </a:lnR>
                    <a:lnT cap="flat" cmpd="sng" w="9525">
                      <a:solidFill>
                        <a:srgbClr val="F2F2F2"/>
                      </a:solidFill>
                      <a:prstDash val="solid"/>
                      <a:round/>
                      <a:headEnd len="sm" w="sm" type="none"/>
                      <a:tailEnd len="sm" w="sm" type="none"/>
                    </a:lnT>
                    <a:lnB cap="flat" cmpd="sng" w="9525">
                      <a:solidFill>
                        <a:srgbClr val="F2F2F2"/>
                      </a:solidFill>
                      <a:prstDash val="solid"/>
                      <a:round/>
                      <a:headEnd len="sm" w="sm" type="none"/>
                      <a:tailEnd len="sm" w="sm" type="none"/>
                    </a:lnB>
                  </a:tcPr>
                </a:tc>
              </a:tr>
              <a:tr h="569125">
                <a:tc>
                  <a:txBody>
                    <a:bodyPr/>
                    <a:lstStyle/>
                    <a:p>
                      <a:pPr indent="0" lvl="0" marL="0" rtl="0" algn="l">
                        <a:spcBef>
                          <a:spcPts val="0"/>
                        </a:spcBef>
                        <a:spcAft>
                          <a:spcPts val="0"/>
                        </a:spcAft>
                        <a:buNone/>
                      </a:pPr>
                      <a:r>
                        <a:t/>
                      </a:r>
                      <a:endParaRPr/>
                    </a:p>
                  </a:txBody>
                  <a:tcPr marT="91425" marB="91425" marR="91425" marL="91425">
                    <a:lnL cap="flat" cmpd="sng" w="9525">
                      <a:solidFill>
                        <a:srgbClr val="031F58"/>
                      </a:solidFill>
                      <a:prstDash val="solid"/>
                      <a:round/>
                      <a:headEnd len="sm" w="sm" type="none"/>
                      <a:tailEnd len="sm" w="sm" type="none"/>
                    </a:lnL>
                    <a:lnR cap="flat" cmpd="sng" w="9525">
                      <a:solidFill>
                        <a:srgbClr val="031F58"/>
                      </a:solidFill>
                      <a:prstDash val="solid"/>
                      <a:round/>
                      <a:headEnd len="sm" w="sm" type="none"/>
                      <a:tailEnd len="sm" w="sm" type="none"/>
                    </a:lnR>
                    <a:lnT cap="flat" cmpd="sng" w="9525">
                      <a:solidFill>
                        <a:srgbClr val="F2F2F2"/>
                      </a:solidFill>
                      <a:prstDash val="solid"/>
                      <a:round/>
                      <a:headEnd len="sm" w="sm" type="none"/>
                      <a:tailEnd len="sm" w="sm" type="none"/>
                    </a:lnT>
                    <a:lnB cap="flat" cmpd="sng" w="9525">
                      <a:solidFill>
                        <a:srgbClr val="031F58"/>
                      </a:solidFill>
                      <a:prstDash val="solid"/>
                      <a:round/>
                      <a:headEnd len="sm" w="sm" type="none"/>
                      <a:tailEnd len="sm" w="sm" type="none"/>
                    </a:lnB>
                  </a:tcPr>
                </a:tc>
              </a:tr>
            </a:tbl>
          </a:graphicData>
        </a:graphic>
      </p:graphicFrame>
      <p:pic>
        <p:nvPicPr>
          <p:cNvPr id="294" name="Google Shape;294;p49"/>
          <p:cNvPicPr preferRelativeResize="0"/>
          <p:nvPr/>
        </p:nvPicPr>
        <p:blipFill>
          <a:blip r:embed="rId3">
            <a:alphaModFix/>
          </a:blip>
          <a:stretch>
            <a:fillRect/>
          </a:stretch>
        </p:blipFill>
        <p:spPr>
          <a:xfrm>
            <a:off x="80275" y="6278024"/>
            <a:ext cx="906255" cy="496499"/>
          </a:xfrm>
          <a:prstGeom prst="rect">
            <a:avLst/>
          </a:prstGeom>
          <a:noFill/>
          <a:ln>
            <a:noFill/>
          </a:ln>
        </p:spPr>
      </p:pic>
      <p:pic>
        <p:nvPicPr>
          <p:cNvPr id="295" name="Google Shape;295;p49"/>
          <p:cNvPicPr preferRelativeResize="0"/>
          <p:nvPr/>
        </p:nvPicPr>
        <p:blipFill rotWithShape="1">
          <a:blip r:embed="rId4">
            <a:alphaModFix amt="10000"/>
          </a:blip>
          <a:srcRect b="0" l="0" r="0" t="0"/>
          <a:stretch/>
        </p:blipFill>
        <p:spPr>
          <a:xfrm>
            <a:off x="75" y="0"/>
            <a:ext cx="12192000" cy="6858111"/>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9" name="Shape 299"/>
        <p:cNvGrpSpPr/>
        <p:nvPr/>
      </p:nvGrpSpPr>
      <p:grpSpPr>
        <a:xfrm>
          <a:off x="0" y="0"/>
          <a:ext cx="0" cy="0"/>
          <a:chOff x="0" y="0"/>
          <a:chExt cx="0" cy="0"/>
        </a:xfrm>
      </p:grpSpPr>
      <p:sp>
        <p:nvSpPr>
          <p:cNvPr id="300" name="Google Shape;300;p50"/>
          <p:cNvSpPr/>
          <p:nvPr/>
        </p:nvSpPr>
        <p:spPr>
          <a:xfrm>
            <a:off x="978925" y="2170300"/>
            <a:ext cx="3384000" cy="1651200"/>
          </a:xfrm>
          <a:prstGeom prst="roundRect">
            <a:avLst>
              <a:gd fmla="val 16667" name="adj"/>
            </a:avLst>
          </a:prstGeom>
          <a:noFill/>
          <a:ln cap="flat" cmpd="sng" w="9525">
            <a:solidFill>
              <a:srgbClr val="E6C77B"/>
            </a:solidFill>
            <a:prstDash val="solid"/>
            <a:round/>
            <a:headEnd len="sm" w="sm" type="none"/>
            <a:tailEnd len="sm" w="sm" type="none"/>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lang="en-GB">
                <a:solidFill>
                  <a:schemeClr val="dk1"/>
                </a:solidFill>
                <a:latin typeface="Proxima Nova"/>
                <a:ea typeface="Proxima Nova"/>
                <a:cs typeface="Proxima Nova"/>
                <a:sym typeface="Proxima Nova"/>
              </a:rPr>
              <a:t>All businesses have guarantees, i.e. if you buy this, we will ensure you get this. But prospects appreciate it when you come out and address the risks early, or what we call the elephants in the room. </a:t>
            </a:r>
            <a:endParaRPr>
              <a:solidFill>
                <a:schemeClr val="dk1"/>
              </a:solidFill>
              <a:latin typeface="Proxima Nova"/>
              <a:ea typeface="Proxima Nova"/>
              <a:cs typeface="Proxima Nova"/>
              <a:sym typeface="Proxima Nova"/>
            </a:endParaRPr>
          </a:p>
        </p:txBody>
      </p:sp>
      <p:sp>
        <p:nvSpPr>
          <p:cNvPr id="301" name="Google Shape;301;p50"/>
          <p:cNvSpPr txBox="1"/>
          <p:nvPr/>
        </p:nvSpPr>
        <p:spPr>
          <a:xfrm>
            <a:off x="1053125" y="540500"/>
            <a:ext cx="3753300" cy="13236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000"/>
              <a:buFont typeface="Arial"/>
              <a:buNone/>
            </a:pPr>
            <a:r>
              <a:rPr b="1" lang="en-GB" sz="4000">
                <a:solidFill>
                  <a:srgbClr val="031F58"/>
                </a:solidFill>
                <a:latin typeface="Proxima Nova"/>
                <a:ea typeface="Proxima Nova"/>
                <a:cs typeface="Proxima Nova"/>
                <a:sym typeface="Proxima Nova"/>
              </a:rPr>
              <a:t>Guarantees</a:t>
            </a:r>
            <a:r>
              <a:rPr b="1" lang="en-GB" sz="4000">
                <a:solidFill>
                  <a:srgbClr val="031F58"/>
                </a:solidFill>
                <a:latin typeface="Proxima Nova"/>
                <a:ea typeface="Proxima Nova"/>
                <a:cs typeface="Proxima Nova"/>
                <a:sym typeface="Proxima Nova"/>
              </a:rPr>
              <a:t> </a:t>
            </a:r>
            <a:endParaRPr b="1" sz="4000">
              <a:solidFill>
                <a:srgbClr val="031F58"/>
              </a:solidFill>
              <a:latin typeface="Proxima Nova"/>
              <a:ea typeface="Proxima Nova"/>
              <a:cs typeface="Proxima Nova"/>
              <a:sym typeface="Proxima Nova"/>
            </a:endParaRPr>
          </a:p>
          <a:p>
            <a:pPr indent="0" lvl="0" marL="0" marR="0" rtl="0" algn="l">
              <a:lnSpc>
                <a:spcPct val="100000"/>
              </a:lnSpc>
              <a:spcBef>
                <a:spcPts val="0"/>
              </a:spcBef>
              <a:spcAft>
                <a:spcPts val="0"/>
              </a:spcAft>
              <a:buClr>
                <a:srgbClr val="000000"/>
              </a:buClr>
              <a:buSzPts val="4000"/>
              <a:buFont typeface="Arial"/>
              <a:buNone/>
            </a:pPr>
            <a:r>
              <a:rPr b="1" lang="en-GB" sz="4000">
                <a:solidFill>
                  <a:srgbClr val="031F58"/>
                </a:solidFill>
                <a:latin typeface="Proxima Nova"/>
                <a:ea typeface="Proxima Nova"/>
                <a:cs typeface="Proxima Nova"/>
                <a:sym typeface="Proxima Nova"/>
              </a:rPr>
              <a:t>and Risks</a:t>
            </a:r>
            <a:endParaRPr b="1" sz="4000">
              <a:solidFill>
                <a:srgbClr val="031F58"/>
              </a:solidFill>
              <a:latin typeface="Proxima Nova"/>
              <a:ea typeface="Proxima Nova"/>
              <a:cs typeface="Proxima Nova"/>
              <a:sym typeface="Proxima Nova"/>
            </a:endParaRPr>
          </a:p>
        </p:txBody>
      </p:sp>
      <p:sp>
        <p:nvSpPr>
          <p:cNvPr id="302" name="Google Shape;302;p50"/>
          <p:cNvSpPr txBox="1"/>
          <p:nvPr/>
        </p:nvSpPr>
        <p:spPr>
          <a:xfrm>
            <a:off x="978925" y="4043396"/>
            <a:ext cx="3827400" cy="3626400"/>
          </a:xfrm>
          <a:prstGeom prst="rect">
            <a:avLst/>
          </a:prstGeom>
          <a:noFill/>
          <a:ln>
            <a:noFill/>
          </a:ln>
        </p:spPr>
        <p:txBody>
          <a:bodyPr anchorCtr="0" anchor="t" bIns="45700" lIns="91425" spcFirstLastPara="1" rIns="91425" wrap="square" tIns="45700">
            <a:spAutoFit/>
          </a:bodyPr>
          <a:lstStyle/>
          <a:p>
            <a:pPr indent="0" lvl="0" marL="0" rtl="0" algn="l">
              <a:lnSpc>
                <a:spcPct val="115000"/>
              </a:lnSpc>
              <a:spcBef>
                <a:spcPts val="0"/>
              </a:spcBef>
              <a:spcAft>
                <a:spcPts val="0"/>
              </a:spcAft>
              <a:buClr>
                <a:schemeClr val="dk1"/>
              </a:buClr>
              <a:buSzPts val="1100"/>
              <a:buFont typeface="Arial"/>
              <a:buNone/>
            </a:pPr>
            <a:r>
              <a:rPr b="1" lang="en-GB">
                <a:solidFill>
                  <a:srgbClr val="031F58"/>
                </a:solidFill>
                <a:latin typeface="Proxima Nova"/>
                <a:ea typeface="Proxima Nova"/>
                <a:cs typeface="Proxima Nova"/>
                <a:sym typeface="Proxima Nova"/>
              </a:rPr>
              <a:t>Nothing works, or is the right fit, 100% of the time</a:t>
            </a:r>
            <a:r>
              <a:rPr lang="en-GB">
                <a:solidFill>
                  <a:schemeClr val="dk1"/>
                </a:solidFill>
                <a:latin typeface="Proxima Nova"/>
                <a:ea typeface="Proxima Nova"/>
                <a:cs typeface="Proxima Nova"/>
                <a:sym typeface="Proxima Nova"/>
              </a:rPr>
              <a:t>. Transparency around risk inspires trust and circumvents objection handling. by adopting this mantra; </a:t>
            </a:r>
            <a:endParaRPr>
              <a:solidFill>
                <a:schemeClr val="dk1"/>
              </a:solidFill>
              <a:latin typeface="Proxima Nova"/>
              <a:ea typeface="Proxima Nova"/>
              <a:cs typeface="Proxima Nova"/>
              <a:sym typeface="Proxima Nova"/>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latin typeface="Proxima Nova"/>
              <a:ea typeface="Proxima Nova"/>
              <a:cs typeface="Proxima Nova"/>
              <a:sym typeface="Proxima Nova"/>
            </a:endParaRPr>
          </a:p>
          <a:p>
            <a:pPr indent="0" lvl="0" marL="0" rtl="0" algn="l">
              <a:lnSpc>
                <a:spcPct val="115000"/>
              </a:lnSpc>
              <a:spcBef>
                <a:spcPts val="0"/>
              </a:spcBef>
              <a:spcAft>
                <a:spcPts val="0"/>
              </a:spcAft>
              <a:buClr>
                <a:schemeClr val="dk1"/>
              </a:buClr>
              <a:buSzPts val="1100"/>
              <a:buFont typeface="Arial"/>
              <a:buNone/>
            </a:pPr>
            <a:r>
              <a:rPr lang="en-GB">
                <a:solidFill>
                  <a:schemeClr val="dk1"/>
                </a:solidFill>
                <a:latin typeface="Proxima Nova"/>
                <a:ea typeface="Proxima Nova"/>
                <a:cs typeface="Proxima Nova"/>
                <a:sym typeface="Proxima Nova"/>
              </a:rPr>
              <a:t>As such, you'll have less friction with prospects and, in turn, reduce the length sales cycles. </a:t>
            </a:r>
            <a:endParaRPr sz="1100">
              <a:solidFill>
                <a:schemeClr val="dk1"/>
              </a:solidFill>
              <a:latin typeface="Proxima Nova"/>
              <a:ea typeface="Proxima Nova"/>
              <a:cs typeface="Proxima Nova"/>
              <a:sym typeface="Proxima Nova"/>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latin typeface="Proxima Nova"/>
              <a:ea typeface="Proxima Nova"/>
              <a:cs typeface="Proxima Nova"/>
              <a:sym typeface="Proxima Nova"/>
            </a:endParaRPr>
          </a:p>
          <a:p>
            <a:pPr indent="0" lvl="0" marL="0" rtl="0" algn="l">
              <a:lnSpc>
                <a:spcPct val="115000"/>
              </a:lnSpc>
              <a:spcBef>
                <a:spcPts val="0"/>
              </a:spcBef>
              <a:spcAft>
                <a:spcPts val="0"/>
              </a:spcAft>
              <a:buClr>
                <a:schemeClr val="dk1"/>
              </a:buClr>
              <a:buSzPts val="1100"/>
              <a:buFont typeface="Arial"/>
              <a:buNone/>
            </a:pPr>
            <a:r>
              <a:t/>
            </a:r>
            <a:endParaRPr b="1" sz="1800">
              <a:solidFill>
                <a:srgbClr val="031F58"/>
              </a:solidFill>
              <a:latin typeface="Proxima Nova"/>
              <a:ea typeface="Proxima Nova"/>
              <a:cs typeface="Proxima Nova"/>
              <a:sym typeface="Proxima Nova"/>
            </a:endParaRPr>
          </a:p>
          <a:p>
            <a:pPr indent="0" lvl="0" marL="0" rtl="0" algn="l">
              <a:lnSpc>
                <a:spcPct val="115000"/>
              </a:lnSpc>
              <a:spcBef>
                <a:spcPts val="0"/>
              </a:spcBef>
              <a:spcAft>
                <a:spcPts val="0"/>
              </a:spcAft>
              <a:buClr>
                <a:schemeClr val="dk1"/>
              </a:buClr>
              <a:buSzPts val="1100"/>
              <a:buFont typeface="Arial"/>
              <a:buNone/>
            </a:pPr>
            <a:r>
              <a:t/>
            </a:r>
            <a:endParaRPr b="1" sz="1800">
              <a:solidFill>
                <a:srgbClr val="031F58"/>
              </a:solidFill>
              <a:latin typeface="Proxima Nova"/>
              <a:ea typeface="Proxima Nova"/>
              <a:cs typeface="Proxima Nova"/>
              <a:sym typeface="Proxima Nova"/>
            </a:endParaRPr>
          </a:p>
          <a:p>
            <a:pPr indent="0" lvl="0" marL="0" rtl="0" algn="l">
              <a:lnSpc>
                <a:spcPct val="115000"/>
              </a:lnSpc>
              <a:spcBef>
                <a:spcPts val="0"/>
              </a:spcBef>
              <a:spcAft>
                <a:spcPts val="0"/>
              </a:spcAft>
              <a:buClr>
                <a:schemeClr val="dk1"/>
              </a:buClr>
              <a:buSzPts val="1100"/>
              <a:buFont typeface="Arial"/>
              <a:buNone/>
            </a:pPr>
            <a:r>
              <a:t/>
            </a:r>
            <a:endParaRPr b="1" sz="1800">
              <a:solidFill>
                <a:srgbClr val="031F58"/>
              </a:solidFill>
              <a:latin typeface="Proxima Nova"/>
              <a:ea typeface="Proxima Nova"/>
              <a:cs typeface="Proxima Nova"/>
              <a:sym typeface="Proxima Nova"/>
            </a:endParaRPr>
          </a:p>
          <a:p>
            <a:pPr indent="0" lvl="0" marL="0" rtl="0" algn="l">
              <a:lnSpc>
                <a:spcPct val="115000"/>
              </a:lnSpc>
              <a:spcBef>
                <a:spcPts val="0"/>
              </a:spcBef>
              <a:spcAft>
                <a:spcPts val="0"/>
              </a:spcAft>
              <a:buClr>
                <a:schemeClr val="dk1"/>
              </a:buClr>
              <a:buSzPts val="1100"/>
              <a:buFont typeface="Arial"/>
              <a:buNone/>
            </a:pPr>
            <a:r>
              <a:t/>
            </a:r>
            <a:endParaRPr b="1" sz="1800">
              <a:solidFill>
                <a:srgbClr val="031F58"/>
              </a:solidFill>
              <a:latin typeface="Proxima Nova"/>
              <a:ea typeface="Proxima Nova"/>
              <a:cs typeface="Proxima Nova"/>
              <a:sym typeface="Proxima Nova"/>
            </a:endParaRPr>
          </a:p>
          <a:p>
            <a:pPr indent="0" lvl="0" marL="0" marR="0" rtl="0" algn="l">
              <a:lnSpc>
                <a:spcPct val="160000"/>
              </a:lnSpc>
              <a:spcBef>
                <a:spcPts val="0"/>
              </a:spcBef>
              <a:spcAft>
                <a:spcPts val="0"/>
              </a:spcAft>
              <a:buClr>
                <a:srgbClr val="000000"/>
              </a:buClr>
              <a:buSzPts val="1000"/>
              <a:buFont typeface="Arial"/>
              <a:buNone/>
            </a:pPr>
            <a:r>
              <a:t/>
            </a:r>
            <a:endParaRPr b="1" sz="1800">
              <a:solidFill>
                <a:srgbClr val="031F58"/>
              </a:solidFill>
              <a:latin typeface="Proxima Nova"/>
              <a:ea typeface="Proxima Nova"/>
              <a:cs typeface="Proxima Nova"/>
              <a:sym typeface="Proxima Nova"/>
            </a:endParaRPr>
          </a:p>
        </p:txBody>
      </p:sp>
      <p:sp>
        <p:nvSpPr>
          <p:cNvPr id="303" name="Google Shape;303;p50"/>
          <p:cNvSpPr txBox="1"/>
          <p:nvPr/>
        </p:nvSpPr>
        <p:spPr>
          <a:xfrm>
            <a:off x="477925" y="533400"/>
            <a:ext cx="672000" cy="708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000"/>
              <a:buFont typeface="Arial"/>
              <a:buNone/>
            </a:pPr>
            <a:r>
              <a:rPr b="1" lang="en-GB" sz="4000">
                <a:solidFill>
                  <a:srgbClr val="E6C77B"/>
                </a:solidFill>
                <a:latin typeface="Proxima Nova"/>
                <a:ea typeface="Proxima Nova"/>
                <a:cs typeface="Proxima Nova"/>
                <a:sym typeface="Proxima Nova"/>
              </a:rPr>
              <a:t>8</a:t>
            </a:r>
            <a:r>
              <a:rPr b="1" lang="en-GB" sz="4000">
                <a:solidFill>
                  <a:srgbClr val="E6C77B"/>
                </a:solidFill>
                <a:latin typeface="Proxima Nova"/>
                <a:ea typeface="Proxima Nova"/>
                <a:cs typeface="Proxima Nova"/>
                <a:sym typeface="Proxima Nova"/>
              </a:rPr>
              <a:t>.</a:t>
            </a:r>
            <a:endParaRPr i="0" sz="1400" u="none" cap="none" strike="noStrike">
              <a:solidFill>
                <a:srgbClr val="E6C77B"/>
              </a:solidFill>
              <a:latin typeface="Proxima Nova"/>
              <a:ea typeface="Proxima Nova"/>
              <a:cs typeface="Proxima Nova"/>
              <a:sym typeface="Proxima Nova"/>
            </a:endParaRPr>
          </a:p>
        </p:txBody>
      </p:sp>
      <p:sp>
        <p:nvSpPr>
          <p:cNvPr id="304" name="Google Shape;304;p50"/>
          <p:cNvSpPr txBox="1"/>
          <p:nvPr/>
        </p:nvSpPr>
        <p:spPr>
          <a:xfrm>
            <a:off x="10058364" y="541038"/>
            <a:ext cx="1843500" cy="692700"/>
          </a:xfrm>
          <a:prstGeom prst="rect">
            <a:avLst/>
          </a:prstGeom>
          <a:noFill/>
          <a:ln>
            <a:noFill/>
          </a:ln>
        </p:spPr>
        <p:txBody>
          <a:bodyPr anchorCtr="0" anchor="t" bIns="45700" lIns="91425" spcFirstLastPara="1" rIns="91425" wrap="square" tIns="45700">
            <a:spAutoFit/>
          </a:bodyPr>
          <a:lstStyle/>
          <a:p>
            <a:pPr indent="0" lvl="0" marL="0" marR="0" rtl="0" algn="l">
              <a:lnSpc>
                <a:spcPct val="127272"/>
              </a:lnSpc>
              <a:spcBef>
                <a:spcPts val="0"/>
              </a:spcBef>
              <a:spcAft>
                <a:spcPts val="0"/>
              </a:spcAft>
              <a:buClr>
                <a:srgbClr val="000000"/>
              </a:buClr>
              <a:buSzPts val="1100"/>
              <a:buFont typeface="Arial"/>
              <a:buNone/>
            </a:pPr>
            <a:r>
              <a:rPr i="1" lang="en-GB" sz="1100">
                <a:solidFill>
                  <a:schemeClr val="dk1"/>
                </a:solidFill>
                <a:latin typeface="Poppins"/>
                <a:ea typeface="Poppins"/>
                <a:cs typeface="Poppins"/>
                <a:sym typeface="Poppins"/>
              </a:rPr>
              <a:t>FEEL FREE TO FILL OUT THESE FIELDS WITH THE </a:t>
            </a:r>
            <a:endParaRPr i="1" sz="1100">
              <a:solidFill>
                <a:schemeClr val="dk1"/>
              </a:solidFill>
              <a:latin typeface="Poppins"/>
              <a:ea typeface="Poppins"/>
              <a:cs typeface="Poppins"/>
              <a:sym typeface="Poppins"/>
            </a:endParaRPr>
          </a:p>
          <a:p>
            <a:pPr indent="0" lvl="0" marL="0" marR="0" rtl="0" algn="l">
              <a:lnSpc>
                <a:spcPct val="127272"/>
              </a:lnSpc>
              <a:spcBef>
                <a:spcPts val="0"/>
              </a:spcBef>
              <a:spcAft>
                <a:spcPts val="0"/>
              </a:spcAft>
              <a:buClr>
                <a:srgbClr val="000000"/>
              </a:buClr>
              <a:buSzPts val="1100"/>
              <a:buFont typeface="Arial"/>
              <a:buNone/>
            </a:pPr>
            <a:r>
              <a:rPr i="1" lang="en-GB" sz="1100">
                <a:solidFill>
                  <a:schemeClr val="dk1"/>
                </a:solidFill>
                <a:latin typeface="Poppins"/>
                <a:ea typeface="Poppins"/>
                <a:cs typeface="Poppins"/>
                <a:sym typeface="Poppins"/>
              </a:rPr>
              <a:t>RELEVANT INFORMATION.</a:t>
            </a:r>
            <a:endParaRPr i="1" sz="1100">
              <a:solidFill>
                <a:schemeClr val="dk1"/>
              </a:solidFill>
              <a:latin typeface="Poppins"/>
              <a:ea typeface="Poppins"/>
              <a:cs typeface="Poppins"/>
              <a:sym typeface="Poppins"/>
            </a:endParaRPr>
          </a:p>
        </p:txBody>
      </p:sp>
      <p:graphicFrame>
        <p:nvGraphicFramePr>
          <p:cNvPr id="305" name="Google Shape;305;p50"/>
          <p:cNvGraphicFramePr/>
          <p:nvPr/>
        </p:nvGraphicFramePr>
        <p:xfrm>
          <a:off x="5159425" y="1340075"/>
          <a:ext cx="3000000" cy="3000000"/>
        </p:xfrm>
        <a:graphic>
          <a:graphicData uri="http://schemas.openxmlformats.org/drawingml/2006/table">
            <a:tbl>
              <a:tblPr>
                <a:noFill/>
                <a:tableStyleId>{41FFB7AF-C325-4698-9283-EECA48F5F755}</a:tableStyleId>
              </a:tblPr>
              <a:tblGrid>
                <a:gridCol w="6742450"/>
              </a:tblGrid>
              <a:tr h="569125">
                <a:tc>
                  <a:txBody>
                    <a:bodyPr/>
                    <a:lstStyle/>
                    <a:p>
                      <a:pPr indent="0" lvl="0" marL="0" rtl="0" algn="l">
                        <a:spcBef>
                          <a:spcPts val="0"/>
                        </a:spcBef>
                        <a:spcAft>
                          <a:spcPts val="0"/>
                        </a:spcAft>
                        <a:buNone/>
                      </a:pPr>
                      <a:r>
                        <a:t/>
                      </a:r>
                      <a:endParaRPr/>
                    </a:p>
                  </a:txBody>
                  <a:tcPr marT="91425" marB="91425" marR="91425" marL="91425">
                    <a:lnL cap="flat" cmpd="sng" w="9525">
                      <a:solidFill>
                        <a:srgbClr val="031F58"/>
                      </a:solidFill>
                      <a:prstDash val="solid"/>
                      <a:round/>
                      <a:headEnd len="sm" w="sm" type="none"/>
                      <a:tailEnd len="sm" w="sm" type="none"/>
                    </a:lnL>
                    <a:lnR cap="flat" cmpd="sng" w="9525">
                      <a:solidFill>
                        <a:srgbClr val="031F58"/>
                      </a:solidFill>
                      <a:prstDash val="solid"/>
                      <a:round/>
                      <a:headEnd len="sm" w="sm" type="none"/>
                      <a:tailEnd len="sm" w="sm" type="none"/>
                    </a:lnR>
                    <a:lnT cap="flat" cmpd="sng" w="9525">
                      <a:solidFill>
                        <a:srgbClr val="031F58"/>
                      </a:solidFill>
                      <a:prstDash val="solid"/>
                      <a:round/>
                      <a:headEnd len="sm" w="sm" type="none"/>
                      <a:tailEnd len="sm" w="sm" type="none"/>
                    </a:lnT>
                    <a:lnB cap="flat" cmpd="sng" w="9525">
                      <a:solidFill>
                        <a:srgbClr val="EEEEEE"/>
                      </a:solidFill>
                      <a:prstDash val="solid"/>
                      <a:round/>
                      <a:headEnd len="sm" w="sm" type="none"/>
                      <a:tailEnd len="sm" w="sm" type="none"/>
                    </a:lnB>
                  </a:tcPr>
                </a:tc>
              </a:tr>
              <a:tr h="569125">
                <a:tc>
                  <a:txBody>
                    <a:bodyPr/>
                    <a:lstStyle/>
                    <a:p>
                      <a:pPr indent="0" lvl="0" marL="0" rtl="0" algn="l">
                        <a:spcBef>
                          <a:spcPts val="0"/>
                        </a:spcBef>
                        <a:spcAft>
                          <a:spcPts val="0"/>
                        </a:spcAft>
                        <a:buNone/>
                      </a:pPr>
                      <a:r>
                        <a:t/>
                      </a:r>
                      <a:endParaRPr/>
                    </a:p>
                  </a:txBody>
                  <a:tcPr marT="91425" marB="91425" marR="91425" marL="91425">
                    <a:lnL cap="flat" cmpd="sng" w="9525">
                      <a:solidFill>
                        <a:srgbClr val="031F58"/>
                      </a:solidFill>
                      <a:prstDash val="solid"/>
                      <a:round/>
                      <a:headEnd len="sm" w="sm" type="none"/>
                      <a:tailEnd len="sm" w="sm" type="none"/>
                    </a:lnL>
                    <a:lnR cap="flat" cmpd="sng" w="9525">
                      <a:solidFill>
                        <a:srgbClr val="031F58"/>
                      </a:solidFill>
                      <a:prstDash val="solid"/>
                      <a:round/>
                      <a:headEnd len="sm" w="sm" type="none"/>
                      <a:tailEnd len="sm" w="sm" type="none"/>
                    </a:lnR>
                    <a:lnT cap="flat" cmpd="sng" w="9525">
                      <a:solidFill>
                        <a:srgbClr val="EEEEEE"/>
                      </a:solidFill>
                      <a:prstDash val="solid"/>
                      <a:round/>
                      <a:headEnd len="sm" w="sm" type="none"/>
                      <a:tailEnd len="sm" w="sm" type="none"/>
                    </a:lnT>
                    <a:lnB cap="flat" cmpd="sng" w="9525">
                      <a:solidFill>
                        <a:srgbClr val="F2F2F2"/>
                      </a:solidFill>
                      <a:prstDash val="solid"/>
                      <a:round/>
                      <a:headEnd len="sm" w="sm" type="none"/>
                      <a:tailEnd len="sm" w="sm" type="none"/>
                    </a:lnB>
                  </a:tcPr>
                </a:tc>
              </a:tr>
              <a:tr h="569125">
                <a:tc>
                  <a:txBody>
                    <a:bodyPr/>
                    <a:lstStyle/>
                    <a:p>
                      <a:pPr indent="0" lvl="0" marL="0" rtl="0" algn="l">
                        <a:spcBef>
                          <a:spcPts val="0"/>
                        </a:spcBef>
                        <a:spcAft>
                          <a:spcPts val="0"/>
                        </a:spcAft>
                        <a:buNone/>
                      </a:pPr>
                      <a:r>
                        <a:t/>
                      </a:r>
                      <a:endParaRPr/>
                    </a:p>
                  </a:txBody>
                  <a:tcPr marT="91425" marB="91425" marR="91425" marL="91425">
                    <a:lnL cap="flat" cmpd="sng" w="9525">
                      <a:solidFill>
                        <a:srgbClr val="031F58"/>
                      </a:solidFill>
                      <a:prstDash val="solid"/>
                      <a:round/>
                      <a:headEnd len="sm" w="sm" type="none"/>
                      <a:tailEnd len="sm" w="sm" type="none"/>
                    </a:lnL>
                    <a:lnR cap="flat" cmpd="sng" w="9525">
                      <a:solidFill>
                        <a:srgbClr val="031F58"/>
                      </a:solidFill>
                      <a:prstDash val="solid"/>
                      <a:round/>
                      <a:headEnd len="sm" w="sm" type="none"/>
                      <a:tailEnd len="sm" w="sm" type="none"/>
                    </a:lnR>
                    <a:lnT cap="flat" cmpd="sng" w="9525">
                      <a:solidFill>
                        <a:srgbClr val="F2F2F2"/>
                      </a:solidFill>
                      <a:prstDash val="solid"/>
                      <a:round/>
                      <a:headEnd len="sm" w="sm" type="none"/>
                      <a:tailEnd len="sm" w="sm" type="none"/>
                    </a:lnT>
                    <a:lnB cap="flat" cmpd="sng" w="9525">
                      <a:solidFill>
                        <a:srgbClr val="F2F2F2"/>
                      </a:solidFill>
                      <a:prstDash val="solid"/>
                      <a:round/>
                      <a:headEnd len="sm" w="sm" type="none"/>
                      <a:tailEnd len="sm" w="sm" type="none"/>
                    </a:lnB>
                  </a:tcPr>
                </a:tc>
              </a:tr>
              <a:tr h="569125">
                <a:tc>
                  <a:txBody>
                    <a:bodyPr/>
                    <a:lstStyle/>
                    <a:p>
                      <a:pPr indent="0" lvl="0" marL="0" rtl="0" algn="l">
                        <a:spcBef>
                          <a:spcPts val="0"/>
                        </a:spcBef>
                        <a:spcAft>
                          <a:spcPts val="0"/>
                        </a:spcAft>
                        <a:buNone/>
                      </a:pPr>
                      <a:r>
                        <a:t/>
                      </a:r>
                      <a:endParaRPr/>
                    </a:p>
                  </a:txBody>
                  <a:tcPr marT="91425" marB="91425" marR="91425" marL="91425">
                    <a:lnL cap="flat" cmpd="sng" w="9525">
                      <a:solidFill>
                        <a:srgbClr val="031F58"/>
                      </a:solidFill>
                      <a:prstDash val="solid"/>
                      <a:round/>
                      <a:headEnd len="sm" w="sm" type="none"/>
                      <a:tailEnd len="sm" w="sm" type="none"/>
                    </a:lnL>
                    <a:lnR cap="flat" cmpd="sng" w="9525">
                      <a:solidFill>
                        <a:srgbClr val="031F58"/>
                      </a:solidFill>
                      <a:prstDash val="solid"/>
                      <a:round/>
                      <a:headEnd len="sm" w="sm" type="none"/>
                      <a:tailEnd len="sm" w="sm" type="none"/>
                    </a:lnR>
                    <a:lnT cap="flat" cmpd="sng" w="9525">
                      <a:solidFill>
                        <a:srgbClr val="F2F2F2"/>
                      </a:solidFill>
                      <a:prstDash val="solid"/>
                      <a:round/>
                      <a:headEnd len="sm" w="sm" type="none"/>
                      <a:tailEnd len="sm" w="sm" type="none"/>
                    </a:lnT>
                    <a:lnB cap="flat" cmpd="sng" w="9525">
                      <a:solidFill>
                        <a:srgbClr val="F2F2F2"/>
                      </a:solidFill>
                      <a:prstDash val="solid"/>
                      <a:round/>
                      <a:headEnd len="sm" w="sm" type="none"/>
                      <a:tailEnd len="sm" w="sm" type="none"/>
                    </a:lnB>
                  </a:tcPr>
                </a:tc>
              </a:tr>
              <a:tr h="591850">
                <a:tc>
                  <a:txBody>
                    <a:bodyPr/>
                    <a:lstStyle/>
                    <a:p>
                      <a:pPr indent="0" lvl="0" marL="0" rtl="0" algn="l">
                        <a:spcBef>
                          <a:spcPts val="0"/>
                        </a:spcBef>
                        <a:spcAft>
                          <a:spcPts val="0"/>
                        </a:spcAft>
                        <a:buNone/>
                      </a:pPr>
                      <a:r>
                        <a:t/>
                      </a:r>
                      <a:endParaRPr/>
                    </a:p>
                  </a:txBody>
                  <a:tcPr marT="91425" marB="91425" marR="91425" marL="91425">
                    <a:lnL cap="flat" cmpd="sng" w="9525">
                      <a:solidFill>
                        <a:srgbClr val="031F58"/>
                      </a:solidFill>
                      <a:prstDash val="solid"/>
                      <a:round/>
                      <a:headEnd len="sm" w="sm" type="none"/>
                      <a:tailEnd len="sm" w="sm" type="none"/>
                    </a:lnL>
                    <a:lnR cap="flat" cmpd="sng" w="9525">
                      <a:solidFill>
                        <a:srgbClr val="031F58"/>
                      </a:solidFill>
                      <a:prstDash val="solid"/>
                      <a:round/>
                      <a:headEnd len="sm" w="sm" type="none"/>
                      <a:tailEnd len="sm" w="sm" type="none"/>
                    </a:lnR>
                    <a:lnT cap="flat" cmpd="sng" w="9525">
                      <a:solidFill>
                        <a:srgbClr val="F2F2F2"/>
                      </a:solidFill>
                      <a:prstDash val="solid"/>
                      <a:round/>
                      <a:headEnd len="sm" w="sm" type="none"/>
                      <a:tailEnd len="sm" w="sm" type="none"/>
                    </a:lnT>
                    <a:lnB cap="flat" cmpd="sng" w="9525">
                      <a:solidFill>
                        <a:srgbClr val="F2F2F2"/>
                      </a:solidFill>
                      <a:prstDash val="solid"/>
                      <a:round/>
                      <a:headEnd len="sm" w="sm" type="none"/>
                      <a:tailEnd len="sm" w="sm" type="none"/>
                    </a:lnB>
                  </a:tcPr>
                </a:tc>
              </a:tr>
              <a:tr h="569125">
                <a:tc>
                  <a:txBody>
                    <a:bodyPr/>
                    <a:lstStyle/>
                    <a:p>
                      <a:pPr indent="0" lvl="0" marL="0" rtl="0" algn="l">
                        <a:spcBef>
                          <a:spcPts val="0"/>
                        </a:spcBef>
                        <a:spcAft>
                          <a:spcPts val="0"/>
                        </a:spcAft>
                        <a:buNone/>
                      </a:pPr>
                      <a:r>
                        <a:t/>
                      </a:r>
                      <a:endParaRPr/>
                    </a:p>
                  </a:txBody>
                  <a:tcPr marT="91425" marB="91425" marR="91425" marL="91425">
                    <a:lnL cap="flat" cmpd="sng" w="9525">
                      <a:solidFill>
                        <a:srgbClr val="031F58"/>
                      </a:solidFill>
                      <a:prstDash val="solid"/>
                      <a:round/>
                      <a:headEnd len="sm" w="sm" type="none"/>
                      <a:tailEnd len="sm" w="sm" type="none"/>
                    </a:lnL>
                    <a:lnR cap="flat" cmpd="sng" w="9525">
                      <a:solidFill>
                        <a:srgbClr val="031F58"/>
                      </a:solidFill>
                      <a:prstDash val="solid"/>
                      <a:round/>
                      <a:headEnd len="sm" w="sm" type="none"/>
                      <a:tailEnd len="sm" w="sm" type="none"/>
                    </a:lnR>
                    <a:lnT cap="flat" cmpd="sng" w="9525">
                      <a:solidFill>
                        <a:srgbClr val="F2F2F2"/>
                      </a:solidFill>
                      <a:prstDash val="solid"/>
                      <a:round/>
                      <a:headEnd len="sm" w="sm" type="none"/>
                      <a:tailEnd len="sm" w="sm" type="none"/>
                    </a:lnT>
                    <a:lnB cap="flat" cmpd="sng" w="9525">
                      <a:solidFill>
                        <a:srgbClr val="F2F2F2"/>
                      </a:solidFill>
                      <a:prstDash val="solid"/>
                      <a:round/>
                      <a:headEnd len="sm" w="sm" type="none"/>
                      <a:tailEnd len="sm" w="sm" type="none"/>
                    </a:lnB>
                  </a:tcPr>
                </a:tc>
              </a:tr>
              <a:tr h="569125">
                <a:tc>
                  <a:txBody>
                    <a:bodyPr/>
                    <a:lstStyle/>
                    <a:p>
                      <a:pPr indent="0" lvl="0" marL="0" rtl="0" algn="l">
                        <a:spcBef>
                          <a:spcPts val="0"/>
                        </a:spcBef>
                        <a:spcAft>
                          <a:spcPts val="0"/>
                        </a:spcAft>
                        <a:buNone/>
                      </a:pPr>
                      <a:r>
                        <a:t/>
                      </a:r>
                      <a:endParaRPr/>
                    </a:p>
                  </a:txBody>
                  <a:tcPr marT="91425" marB="91425" marR="91425" marL="91425">
                    <a:lnL cap="flat" cmpd="sng" w="9525">
                      <a:solidFill>
                        <a:srgbClr val="031F58"/>
                      </a:solidFill>
                      <a:prstDash val="solid"/>
                      <a:round/>
                      <a:headEnd len="sm" w="sm" type="none"/>
                      <a:tailEnd len="sm" w="sm" type="none"/>
                    </a:lnL>
                    <a:lnR cap="flat" cmpd="sng" w="9525">
                      <a:solidFill>
                        <a:srgbClr val="031F58"/>
                      </a:solidFill>
                      <a:prstDash val="solid"/>
                      <a:round/>
                      <a:headEnd len="sm" w="sm" type="none"/>
                      <a:tailEnd len="sm" w="sm" type="none"/>
                    </a:lnR>
                    <a:lnT cap="flat" cmpd="sng" w="9525">
                      <a:solidFill>
                        <a:srgbClr val="F2F2F2"/>
                      </a:solidFill>
                      <a:prstDash val="solid"/>
                      <a:round/>
                      <a:headEnd len="sm" w="sm" type="none"/>
                      <a:tailEnd len="sm" w="sm" type="none"/>
                    </a:lnT>
                    <a:lnB cap="flat" cmpd="sng" w="9525">
                      <a:solidFill>
                        <a:srgbClr val="F2F2F2"/>
                      </a:solidFill>
                      <a:prstDash val="solid"/>
                      <a:round/>
                      <a:headEnd len="sm" w="sm" type="none"/>
                      <a:tailEnd len="sm" w="sm" type="none"/>
                    </a:lnB>
                  </a:tcPr>
                </a:tc>
              </a:tr>
              <a:tr h="569125">
                <a:tc>
                  <a:txBody>
                    <a:bodyPr/>
                    <a:lstStyle/>
                    <a:p>
                      <a:pPr indent="0" lvl="0" marL="0" rtl="0" algn="l">
                        <a:spcBef>
                          <a:spcPts val="0"/>
                        </a:spcBef>
                        <a:spcAft>
                          <a:spcPts val="0"/>
                        </a:spcAft>
                        <a:buNone/>
                      </a:pPr>
                      <a:r>
                        <a:t/>
                      </a:r>
                      <a:endParaRPr/>
                    </a:p>
                  </a:txBody>
                  <a:tcPr marT="91425" marB="91425" marR="91425" marL="91425">
                    <a:lnL cap="flat" cmpd="sng" w="9525">
                      <a:solidFill>
                        <a:srgbClr val="031F58"/>
                      </a:solidFill>
                      <a:prstDash val="solid"/>
                      <a:round/>
                      <a:headEnd len="sm" w="sm" type="none"/>
                      <a:tailEnd len="sm" w="sm" type="none"/>
                    </a:lnL>
                    <a:lnR cap="flat" cmpd="sng" w="9525">
                      <a:solidFill>
                        <a:srgbClr val="031F58"/>
                      </a:solidFill>
                      <a:prstDash val="solid"/>
                      <a:round/>
                      <a:headEnd len="sm" w="sm" type="none"/>
                      <a:tailEnd len="sm" w="sm" type="none"/>
                    </a:lnR>
                    <a:lnT cap="flat" cmpd="sng" w="9525">
                      <a:solidFill>
                        <a:srgbClr val="F2F2F2"/>
                      </a:solidFill>
                      <a:prstDash val="solid"/>
                      <a:round/>
                      <a:headEnd len="sm" w="sm" type="none"/>
                      <a:tailEnd len="sm" w="sm" type="none"/>
                    </a:lnT>
                    <a:lnB cap="flat" cmpd="sng" w="9525">
                      <a:solidFill>
                        <a:srgbClr val="031F58"/>
                      </a:solidFill>
                      <a:prstDash val="solid"/>
                      <a:round/>
                      <a:headEnd len="sm" w="sm" type="none"/>
                      <a:tailEnd len="sm" w="sm" type="none"/>
                    </a:lnB>
                  </a:tcPr>
                </a:tc>
              </a:tr>
            </a:tbl>
          </a:graphicData>
        </a:graphic>
      </p:graphicFrame>
      <p:pic>
        <p:nvPicPr>
          <p:cNvPr id="306" name="Google Shape;306;p50"/>
          <p:cNvPicPr preferRelativeResize="0"/>
          <p:nvPr/>
        </p:nvPicPr>
        <p:blipFill>
          <a:blip r:embed="rId3">
            <a:alphaModFix/>
          </a:blip>
          <a:stretch>
            <a:fillRect/>
          </a:stretch>
        </p:blipFill>
        <p:spPr>
          <a:xfrm>
            <a:off x="80275" y="6278024"/>
            <a:ext cx="906255" cy="496499"/>
          </a:xfrm>
          <a:prstGeom prst="rect">
            <a:avLst/>
          </a:prstGeom>
          <a:noFill/>
          <a:ln>
            <a:noFill/>
          </a:ln>
        </p:spPr>
      </p:pic>
      <p:pic>
        <p:nvPicPr>
          <p:cNvPr id="307" name="Google Shape;307;p50"/>
          <p:cNvPicPr preferRelativeResize="0"/>
          <p:nvPr/>
        </p:nvPicPr>
        <p:blipFill rotWithShape="1">
          <a:blip r:embed="rId4">
            <a:alphaModFix amt="10000"/>
          </a:blip>
          <a:srcRect b="0" l="0" r="0" t="0"/>
          <a:stretch/>
        </p:blipFill>
        <p:spPr>
          <a:xfrm>
            <a:off x="75" y="0"/>
            <a:ext cx="12192000" cy="6858111"/>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1" name="Shape 311"/>
        <p:cNvGrpSpPr/>
        <p:nvPr/>
      </p:nvGrpSpPr>
      <p:grpSpPr>
        <a:xfrm>
          <a:off x="0" y="0"/>
          <a:ext cx="0" cy="0"/>
          <a:chOff x="0" y="0"/>
          <a:chExt cx="0" cy="0"/>
        </a:xfrm>
      </p:grpSpPr>
      <p:sp>
        <p:nvSpPr>
          <p:cNvPr id="312" name="Google Shape;312;p51"/>
          <p:cNvSpPr/>
          <p:nvPr/>
        </p:nvSpPr>
        <p:spPr>
          <a:xfrm>
            <a:off x="5486400" y="1393371"/>
            <a:ext cx="6705600" cy="4931100"/>
          </a:xfrm>
          <a:prstGeom prst="rect">
            <a:avLst/>
          </a:prstGeom>
          <a:solidFill>
            <a:srgbClr val="031F5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13" name="Google Shape;313;p51"/>
          <p:cNvSpPr txBox="1"/>
          <p:nvPr/>
        </p:nvSpPr>
        <p:spPr>
          <a:xfrm>
            <a:off x="540516" y="540510"/>
            <a:ext cx="3273653" cy="70788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000"/>
              <a:buFont typeface="Arial"/>
              <a:buNone/>
            </a:pPr>
            <a:r>
              <a:rPr b="1" i="0" lang="en-GB" sz="4000" u="none" cap="none" strike="noStrike">
                <a:solidFill>
                  <a:srgbClr val="031F58"/>
                </a:solidFill>
                <a:latin typeface="Proxima Nova"/>
                <a:ea typeface="Proxima Nova"/>
                <a:cs typeface="Proxima Nova"/>
                <a:sym typeface="Proxima Nova"/>
              </a:rPr>
              <a:t>Contact Us.</a:t>
            </a:r>
            <a:endParaRPr b="1" i="0" sz="4000" u="none" cap="none" strike="noStrike">
              <a:solidFill>
                <a:srgbClr val="031F58"/>
              </a:solidFill>
              <a:latin typeface="Proxima Nova"/>
              <a:ea typeface="Proxima Nova"/>
              <a:cs typeface="Proxima Nova"/>
              <a:sym typeface="Proxima Nova"/>
            </a:endParaRPr>
          </a:p>
        </p:txBody>
      </p:sp>
      <p:sp>
        <p:nvSpPr>
          <p:cNvPr id="314" name="Google Shape;314;p51"/>
          <p:cNvSpPr/>
          <p:nvPr/>
        </p:nvSpPr>
        <p:spPr>
          <a:xfrm>
            <a:off x="5948831" y="2417519"/>
            <a:ext cx="1267500" cy="2769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200"/>
              <a:buFont typeface="Arial"/>
              <a:buNone/>
            </a:pPr>
            <a:r>
              <a:rPr b="1" i="0" lang="en-GB" sz="1200" u="none" cap="none" strike="noStrike">
                <a:solidFill>
                  <a:schemeClr val="lt1"/>
                </a:solidFill>
                <a:latin typeface="Montserrat"/>
                <a:ea typeface="Montserrat"/>
                <a:cs typeface="Montserrat"/>
                <a:sym typeface="Montserrat"/>
              </a:rPr>
              <a:t>ADDRESS :</a:t>
            </a:r>
            <a:endParaRPr b="1" i="0" sz="1200" u="none" cap="none" strike="noStrike">
              <a:solidFill>
                <a:schemeClr val="lt1"/>
              </a:solidFill>
              <a:latin typeface="Montserrat"/>
              <a:ea typeface="Montserrat"/>
              <a:cs typeface="Montserrat"/>
              <a:sym typeface="Montserrat"/>
            </a:endParaRPr>
          </a:p>
        </p:txBody>
      </p:sp>
      <p:sp>
        <p:nvSpPr>
          <p:cNvPr id="315" name="Google Shape;315;p51"/>
          <p:cNvSpPr txBox="1"/>
          <p:nvPr/>
        </p:nvSpPr>
        <p:spPr>
          <a:xfrm>
            <a:off x="5948831" y="2744381"/>
            <a:ext cx="2416800" cy="439800"/>
          </a:xfrm>
          <a:prstGeom prst="rect">
            <a:avLst/>
          </a:prstGeom>
          <a:noFill/>
          <a:ln>
            <a:noFill/>
          </a:ln>
        </p:spPr>
        <p:txBody>
          <a:bodyPr anchorCtr="0" anchor="t" bIns="45700" lIns="91425" spcFirstLastPara="1" rIns="91425" wrap="square" tIns="45700">
            <a:spAutoFit/>
          </a:bodyPr>
          <a:lstStyle/>
          <a:p>
            <a:pPr indent="0" lvl="0" marL="0" rtl="0" algn="l">
              <a:lnSpc>
                <a:spcPct val="115000"/>
              </a:lnSpc>
              <a:spcBef>
                <a:spcPts val="0"/>
              </a:spcBef>
              <a:spcAft>
                <a:spcPts val="1100"/>
              </a:spcAft>
              <a:buClr>
                <a:schemeClr val="dk1"/>
              </a:buClr>
              <a:buSzPts val="1100"/>
              <a:buFont typeface="Arial"/>
              <a:buNone/>
            </a:pPr>
            <a:r>
              <a:rPr lang="en-GB" sz="1050">
                <a:solidFill>
                  <a:srgbClr val="9FA7AF"/>
                </a:solidFill>
                <a:highlight>
                  <a:srgbClr val="031F58"/>
                </a:highlight>
              </a:rPr>
              <a:t>55 Holt St, </a:t>
            </a:r>
            <a:br>
              <a:rPr lang="en-GB" sz="1050">
                <a:solidFill>
                  <a:srgbClr val="9FA7AF"/>
                </a:solidFill>
                <a:highlight>
                  <a:srgbClr val="031F58"/>
                </a:highlight>
              </a:rPr>
            </a:br>
            <a:r>
              <a:rPr lang="en-GB" sz="1050">
                <a:solidFill>
                  <a:srgbClr val="9FA7AF"/>
                </a:solidFill>
                <a:highlight>
                  <a:srgbClr val="031F58"/>
                </a:highlight>
              </a:rPr>
              <a:t>Surry Hills NSW</a:t>
            </a:r>
            <a:endParaRPr b="0" i="0" sz="1400" u="none" cap="none" strike="noStrike">
              <a:solidFill>
                <a:srgbClr val="000000"/>
              </a:solidFill>
              <a:latin typeface="Arial"/>
              <a:ea typeface="Arial"/>
              <a:cs typeface="Arial"/>
              <a:sym typeface="Arial"/>
            </a:endParaRPr>
          </a:p>
        </p:txBody>
      </p:sp>
      <p:sp>
        <p:nvSpPr>
          <p:cNvPr id="316" name="Google Shape;316;p51"/>
          <p:cNvSpPr/>
          <p:nvPr/>
        </p:nvSpPr>
        <p:spPr>
          <a:xfrm>
            <a:off x="5948831" y="3684192"/>
            <a:ext cx="1012800" cy="2769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200"/>
              <a:buFont typeface="Arial"/>
              <a:buNone/>
            </a:pPr>
            <a:r>
              <a:rPr b="1" i="0" lang="en-GB" sz="1200" u="none" cap="none" strike="noStrike">
                <a:solidFill>
                  <a:schemeClr val="lt1"/>
                </a:solidFill>
                <a:latin typeface="Montserrat"/>
                <a:ea typeface="Montserrat"/>
                <a:cs typeface="Montserrat"/>
                <a:sym typeface="Montserrat"/>
              </a:rPr>
              <a:t>PHONE :</a:t>
            </a:r>
            <a:endParaRPr b="1" i="0" sz="1200" u="none" cap="none" strike="noStrike">
              <a:solidFill>
                <a:schemeClr val="lt1"/>
              </a:solidFill>
              <a:latin typeface="Montserrat"/>
              <a:ea typeface="Montserrat"/>
              <a:cs typeface="Montserrat"/>
              <a:sym typeface="Montserrat"/>
            </a:endParaRPr>
          </a:p>
        </p:txBody>
      </p:sp>
      <p:sp>
        <p:nvSpPr>
          <p:cNvPr id="317" name="Google Shape;317;p51"/>
          <p:cNvSpPr txBox="1"/>
          <p:nvPr/>
        </p:nvSpPr>
        <p:spPr>
          <a:xfrm>
            <a:off x="5948831" y="3997964"/>
            <a:ext cx="1931100" cy="253800"/>
          </a:xfrm>
          <a:prstGeom prst="rect">
            <a:avLst/>
          </a:prstGeom>
          <a:noFill/>
          <a:ln>
            <a:noFill/>
          </a:ln>
        </p:spPr>
        <p:txBody>
          <a:bodyPr anchorCtr="0" anchor="t" bIns="45700" lIns="91425" spcFirstLastPara="1" rIns="91425" wrap="square" tIns="45700">
            <a:spAutoFit/>
          </a:bodyPr>
          <a:lstStyle/>
          <a:p>
            <a:pPr indent="0" lvl="0" marL="0" marR="0" rtl="0" algn="l">
              <a:lnSpc>
                <a:spcPct val="150000"/>
              </a:lnSpc>
              <a:spcBef>
                <a:spcPts val="0"/>
              </a:spcBef>
              <a:spcAft>
                <a:spcPts val="0"/>
              </a:spcAft>
              <a:buClr>
                <a:srgbClr val="000000"/>
              </a:buClr>
              <a:buSzPts val="1200"/>
              <a:buFont typeface="Arial"/>
              <a:buNone/>
            </a:pPr>
            <a:r>
              <a:rPr lang="en-GB" sz="1050">
                <a:solidFill>
                  <a:srgbClr val="9FA7AF"/>
                </a:solidFill>
                <a:highlight>
                  <a:srgbClr val="031F58"/>
                </a:highlight>
              </a:rPr>
              <a:t>02 8006 4278</a:t>
            </a:r>
            <a:endParaRPr b="0" i="0" sz="1400" u="none" cap="none" strike="noStrike">
              <a:solidFill>
                <a:srgbClr val="000000"/>
              </a:solidFill>
              <a:latin typeface="Arial"/>
              <a:ea typeface="Arial"/>
              <a:cs typeface="Arial"/>
              <a:sym typeface="Arial"/>
            </a:endParaRPr>
          </a:p>
        </p:txBody>
      </p:sp>
      <p:sp>
        <p:nvSpPr>
          <p:cNvPr id="318" name="Google Shape;318;p51"/>
          <p:cNvSpPr/>
          <p:nvPr/>
        </p:nvSpPr>
        <p:spPr>
          <a:xfrm>
            <a:off x="5948831" y="4937774"/>
            <a:ext cx="1012800" cy="2769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200"/>
              <a:buFont typeface="Arial"/>
              <a:buNone/>
            </a:pPr>
            <a:r>
              <a:rPr b="1" i="0" lang="en-GB" sz="1200" u="none" cap="none" strike="noStrike">
                <a:solidFill>
                  <a:schemeClr val="lt1"/>
                </a:solidFill>
                <a:latin typeface="Montserrat"/>
                <a:ea typeface="Montserrat"/>
                <a:cs typeface="Montserrat"/>
                <a:sym typeface="Montserrat"/>
              </a:rPr>
              <a:t>WEBSITE :</a:t>
            </a:r>
            <a:endParaRPr b="1" i="0" sz="1200" u="none" cap="none" strike="noStrike">
              <a:solidFill>
                <a:schemeClr val="lt1"/>
              </a:solidFill>
              <a:latin typeface="Montserrat"/>
              <a:ea typeface="Montserrat"/>
              <a:cs typeface="Montserrat"/>
              <a:sym typeface="Montserrat"/>
            </a:endParaRPr>
          </a:p>
        </p:txBody>
      </p:sp>
      <p:sp>
        <p:nvSpPr>
          <p:cNvPr id="319" name="Google Shape;319;p51"/>
          <p:cNvSpPr txBox="1"/>
          <p:nvPr/>
        </p:nvSpPr>
        <p:spPr>
          <a:xfrm>
            <a:off x="5948831" y="5240792"/>
            <a:ext cx="1931100" cy="496500"/>
          </a:xfrm>
          <a:prstGeom prst="rect">
            <a:avLst/>
          </a:prstGeom>
          <a:noFill/>
          <a:ln>
            <a:noFill/>
          </a:ln>
        </p:spPr>
        <p:txBody>
          <a:bodyPr anchorCtr="0" anchor="t" bIns="45700" lIns="91425" spcFirstLastPara="1" rIns="91425" wrap="square" tIns="45700">
            <a:spAutoFit/>
          </a:bodyPr>
          <a:lstStyle/>
          <a:p>
            <a:pPr indent="0" lvl="0" marL="0" marR="0" rtl="0" algn="l">
              <a:lnSpc>
                <a:spcPct val="150000"/>
              </a:lnSpc>
              <a:spcBef>
                <a:spcPts val="0"/>
              </a:spcBef>
              <a:spcAft>
                <a:spcPts val="0"/>
              </a:spcAft>
              <a:buClr>
                <a:srgbClr val="000000"/>
              </a:buClr>
              <a:buSzPts val="1200"/>
              <a:buFont typeface="Arial"/>
              <a:buNone/>
            </a:pPr>
            <a:r>
              <a:rPr lang="en-GB" sz="1050">
                <a:solidFill>
                  <a:srgbClr val="FFFFFF"/>
                </a:solidFill>
                <a:highlight>
                  <a:srgbClr val="031F58"/>
                </a:highlight>
              </a:rPr>
              <a:t>www.salesinc.com.au</a:t>
            </a:r>
            <a:endParaRPr b="0" i="0" sz="1400" u="none" cap="none" strike="noStrike">
              <a:solidFill>
                <a:srgbClr val="000000"/>
              </a:solidFill>
              <a:latin typeface="Arial"/>
              <a:ea typeface="Arial"/>
              <a:cs typeface="Arial"/>
              <a:sym typeface="Arial"/>
            </a:endParaRPr>
          </a:p>
          <a:p>
            <a:pPr indent="0" lvl="0" marL="0" marR="0" rtl="0" algn="l">
              <a:lnSpc>
                <a:spcPct val="150000"/>
              </a:lnSpc>
              <a:spcBef>
                <a:spcPts val="0"/>
              </a:spcBef>
              <a:spcAft>
                <a:spcPts val="0"/>
              </a:spcAft>
              <a:buClr>
                <a:srgbClr val="000000"/>
              </a:buClr>
              <a:buSzPts val="1200"/>
              <a:buFont typeface="Arial"/>
              <a:buNone/>
            </a:pPr>
            <a:r>
              <a:rPr lang="en-GB" sz="1050">
                <a:solidFill>
                  <a:srgbClr val="FFFFFF"/>
                </a:solidFill>
                <a:highlight>
                  <a:srgbClr val="031F58"/>
                </a:highlight>
              </a:rPr>
              <a:t>info@salesinc.com.au</a:t>
            </a:r>
            <a:endParaRPr b="0" i="0" sz="1400" u="none" cap="none" strike="noStrike">
              <a:solidFill>
                <a:srgbClr val="000000"/>
              </a:solidFill>
              <a:latin typeface="Arial"/>
              <a:ea typeface="Arial"/>
              <a:cs typeface="Arial"/>
              <a:sym typeface="Arial"/>
            </a:endParaRPr>
          </a:p>
        </p:txBody>
      </p:sp>
      <p:sp>
        <p:nvSpPr>
          <p:cNvPr id="320" name="Google Shape;320;p51"/>
          <p:cNvSpPr txBox="1"/>
          <p:nvPr/>
        </p:nvSpPr>
        <p:spPr>
          <a:xfrm>
            <a:off x="626655" y="3259079"/>
            <a:ext cx="3443400" cy="1342200"/>
          </a:xfrm>
          <a:prstGeom prst="rect">
            <a:avLst/>
          </a:prstGeom>
          <a:noFill/>
          <a:ln>
            <a:noFill/>
          </a:ln>
        </p:spPr>
        <p:txBody>
          <a:bodyPr anchorCtr="0" anchor="t" bIns="45700" lIns="91425" spcFirstLastPara="1" rIns="91425" wrap="square" tIns="45700">
            <a:spAutoFit/>
          </a:bodyPr>
          <a:lstStyle/>
          <a:p>
            <a:pPr indent="0" lvl="0" marL="0" marR="0" rtl="0" algn="l">
              <a:lnSpc>
                <a:spcPct val="160000"/>
              </a:lnSpc>
              <a:spcBef>
                <a:spcPts val="0"/>
              </a:spcBef>
              <a:spcAft>
                <a:spcPts val="0"/>
              </a:spcAft>
              <a:buClr>
                <a:srgbClr val="000000"/>
              </a:buClr>
              <a:buSzPts val="1000"/>
              <a:buFont typeface="Arial"/>
              <a:buNone/>
            </a:pPr>
            <a:r>
              <a:rPr lang="en-GB">
                <a:solidFill>
                  <a:schemeClr val="dk1"/>
                </a:solidFill>
                <a:latin typeface="Poppins"/>
                <a:ea typeface="Poppins"/>
                <a:cs typeface="Poppins"/>
                <a:sym typeface="Poppins"/>
              </a:rPr>
              <a:t>Please feel free to reach out if you have any questions or would like to assistance in building your narrative.</a:t>
            </a:r>
            <a:endParaRPr b="0" i="0" sz="1800" u="none" cap="none" strike="noStrike">
              <a:solidFill>
                <a:srgbClr val="000000"/>
              </a:solidFill>
              <a:latin typeface="Arial"/>
              <a:ea typeface="Arial"/>
              <a:cs typeface="Arial"/>
              <a:sym typeface="Arial"/>
            </a:endParaRPr>
          </a:p>
        </p:txBody>
      </p:sp>
      <p:pic>
        <p:nvPicPr>
          <p:cNvPr id="321" name="Google Shape;321;p51"/>
          <p:cNvPicPr preferRelativeResize="0"/>
          <p:nvPr/>
        </p:nvPicPr>
        <p:blipFill>
          <a:blip r:embed="rId3">
            <a:alphaModFix/>
          </a:blip>
          <a:stretch>
            <a:fillRect/>
          </a:stretch>
        </p:blipFill>
        <p:spPr>
          <a:xfrm>
            <a:off x="7722800" y="1991898"/>
            <a:ext cx="4469200" cy="3734201"/>
          </a:xfrm>
          <a:prstGeom prst="rect">
            <a:avLst/>
          </a:prstGeom>
          <a:noFill/>
          <a:ln>
            <a:noFill/>
          </a:ln>
        </p:spPr>
      </p:pic>
      <p:pic>
        <p:nvPicPr>
          <p:cNvPr id="322" name="Google Shape;322;p51"/>
          <p:cNvPicPr preferRelativeResize="0"/>
          <p:nvPr/>
        </p:nvPicPr>
        <p:blipFill>
          <a:blip r:embed="rId4">
            <a:alphaModFix/>
          </a:blip>
          <a:stretch>
            <a:fillRect/>
          </a:stretch>
        </p:blipFill>
        <p:spPr>
          <a:xfrm>
            <a:off x="80275" y="6278024"/>
            <a:ext cx="906255" cy="496499"/>
          </a:xfrm>
          <a:prstGeom prst="rect">
            <a:avLst/>
          </a:prstGeom>
          <a:noFill/>
          <a:ln>
            <a:noFill/>
          </a:ln>
        </p:spPr>
      </p:pic>
      <p:pic>
        <p:nvPicPr>
          <p:cNvPr id="323" name="Google Shape;323;p51"/>
          <p:cNvPicPr preferRelativeResize="0"/>
          <p:nvPr/>
        </p:nvPicPr>
        <p:blipFill rotWithShape="1">
          <a:blip r:embed="rId5">
            <a:alphaModFix amt="10000"/>
          </a:blip>
          <a:srcRect b="0" l="0" r="0" t="0"/>
          <a:stretch/>
        </p:blipFill>
        <p:spPr>
          <a:xfrm>
            <a:off x="75" y="0"/>
            <a:ext cx="12192000" cy="6858111"/>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31F58"/>
        </a:solidFill>
      </p:bgPr>
    </p:bg>
    <p:spTree>
      <p:nvGrpSpPr>
        <p:cNvPr id="327" name="Shape 327"/>
        <p:cNvGrpSpPr/>
        <p:nvPr/>
      </p:nvGrpSpPr>
      <p:grpSpPr>
        <a:xfrm>
          <a:off x="0" y="0"/>
          <a:ext cx="0" cy="0"/>
          <a:chOff x="0" y="0"/>
          <a:chExt cx="0" cy="0"/>
        </a:xfrm>
      </p:grpSpPr>
      <p:pic>
        <p:nvPicPr>
          <p:cNvPr id="328" name="Google Shape;328;p52"/>
          <p:cNvPicPr preferRelativeResize="0"/>
          <p:nvPr/>
        </p:nvPicPr>
        <p:blipFill rotWithShape="1">
          <a:blip r:embed="rId3">
            <a:alphaModFix amt="18000"/>
          </a:blip>
          <a:srcRect b="0" l="0" r="0" t="0"/>
          <a:stretch/>
        </p:blipFill>
        <p:spPr>
          <a:xfrm>
            <a:off x="102" y="0"/>
            <a:ext cx="12191800" cy="6858002"/>
          </a:xfrm>
          <a:prstGeom prst="rect">
            <a:avLst/>
          </a:prstGeom>
          <a:noFill/>
          <a:ln>
            <a:noFill/>
          </a:ln>
        </p:spPr>
      </p:pic>
      <p:pic>
        <p:nvPicPr>
          <p:cNvPr id="329" name="Google Shape;329;p52"/>
          <p:cNvPicPr preferRelativeResize="0"/>
          <p:nvPr/>
        </p:nvPicPr>
        <p:blipFill>
          <a:blip r:embed="rId4">
            <a:alphaModFix/>
          </a:blip>
          <a:stretch>
            <a:fillRect/>
          </a:stretch>
        </p:blipFill>
        <p:spPr>
          <a:xfrm>
            <a:off x="4251562" y="1745703"/>
            <a:ext cx="3688673" cy="1985477"/>
          </a:xfrm>
          <a:prstGeom prst="rect">
            <a:avLst/>
          </a:prstGeom>
          <a:noFill/>
          <a:ln>
            <a:noFill/>
          </a:ln>
        </p:spPr>
      </p:pic>
      <p:sp>
        <p:nvSpPr>
          <p:cNvPr id="330" name="Google Shape;330;p52"/>
          <p:cNvSpPr txBox="1"/>
          <p:nvPr/>
        </p:nvSpPr>
        <p:spPr>
          <a:xfrm>
            <a:off x="-100" y="4073742"/>
            <a:ext cx="12192000" cy="697500"/>
          </a:xfrm>
          <a:prstGeom prst="rect">
            <a:avLst/>
          </a:prstGeom>
          <a:noFill/>
          <a:ln>
            <a:noFill/>
          </a:ln>
        </p:spPr>
        <p:txBody>
          <a:bodyPr anchorCtr="0" anchor="ctr" bIns="121900" lIns="121900" spcFirstLastPara="1" rIns="121900" wrap="square" tIns="121900">
            <a:noAutofit/>
          </a:bodyPr>
          <a:lstStyle/>
          <a:p>
            <a:pPr indent="0" lvl="0" marL="0" rtl="0" algn="ctr">
              <a:lnSpc>
                <a:spcPct val="115000"/>
              </a:lnSpc>
              <a:spcBef>
                <a:spcPts val="0"/>
              </a:spcBef>
              <a:spcAft>
                <a:spcPts val="0"/>
              </a:spcAft>
              <a:buNone/>
            </a:pPr>
            <a:r>
              <a:rPr lang="en-GB" sz="2900">
                <a:solidFill>
                  <a:srgbClr val="E6C77B"/>
                </a:solidFill>
                <a:latin typeface="Proxima Nova"/>
                <a:ea typeface="Proxima Nova"/>
                <a:cs typeface="Proxima Nova"/>
                <a:sym typeface="Proxima Nova"/>
              </a:rPr>
              <a:t>Connecting</a:t>
            </a:r>
            <a:r>
              <a:rPr lang="en-GB" sz="2900">
                <a:solidFill>
                  <a:srgbClr val="FFFFFF"/>
                </a:solidFill>
                <a:latin typeface="Proxima Nova"/>
                <a:ea typeface="Proxima Nova"/>
                <a:cs typeface="Proxima Nova"/>
                <a:sym typeface="Proxima Nova"/>
              </a:rPr>
              <a:t> businesses directly to their market.</a:t>
            </a:r>
            <a:endParaRPr sz="2900">
              <a:latin typeface="Proxima Nova"/>
              <a:ea typeface="Proxima Nova"/>
              <a:cs typeface="Proxima Nova"/>
              <a:sym typeface="Proxima Nova"/>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9" name="Shape 149"/>
        <p:cNvGrpSpPr/>
        <p:nvPr/>
      </p:nvGrpSpPr>
      <p:grpSpPr>
        <a:xfrm>
          <a:off x="0" y="0"/>
          <a:ext cx="0" cy="0"/>
          <a:chOff x="0" y="0"/>
          <a:chExt cx="0" cy="0"/>
        </a:xfrm>
      </p:grpSpPr>
      <p:pic>
        <p:nvPicPr>
          <p:cNvPr id="150" name="Google Shape;150;p41"/>
          <p:cNvPicPr preferRelativeResize="0"/>
          <p:nvPr/>
        </p:nvPicPr>
        <p:blipFill rotWithShape="1">
          <a:blip r:embed="rId3">
            <a:alphaModFix amt="18000"/>
          </a:blip>
          <a:srcRect b="0" l="0" r="0" t="0"/>
          <a:stretch/>
        </p:blipFill>
        <p:spPr>
          <a:xfrm>
            <a:off x="75" y="0"/>
            <a:ext cx="12192000" cy="6858111"/>
          </a:xfrm>
          <a:prstGeom prst="rect">
            <a:avLst/>
          </a:prstGeom>
          <a:noFill/>
          <a:ln>
            <a:noFill/>
          </a:ln>
        </p:spPr>
      </p:pic>
      <p:sp>
        <p:nvSpPr>
          <p:cNvPr id="151" name="Google Shape;151;p41"/>
          <p:cNvSpPr txBox="1"/>
          <p:nvPr/>
        </p:nvSpPr>
        <p:spPr>
          <a:xfrm>
            <a:off x="82650" y="533400"/>
            <a:ext cx="4291500" cy="13236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000"/>
              <a:buFont typeface="Arial"/>
              <a:buNone/>
            </a:pPr>
            <a:r>
              <a:rPr b="1" lang="en-GB" sz="4000">
                <a:solidFill>
                  <a:srgbClr val="031F58"/>
                </a:solidFill>
                <a:latin typeface="Proxima Nova"/>
                <a:ea typeface="Proxima Nova"/>
                <a:cs typeface="Proxima Nova"/>
                <a:sym typeface="Proxima Nova"/>
              </a:rPr>
              <a:t>Building Your Narrative</a:t>
            </a:r>
            <a:endParaRPr i="0" sz="1400" u="none" cap="none" strike="noStrike">
              <a:solidFill>
                <a:srgbClr val="031F58"/>
              </a:solidFill>
              <a:latin typeface="Proxima Nova"/>
              <a:ea typeface="Proxima Nova"/>
              <a:cs typeface="Proxima Nova"/>
              <a:sym typeface="Proxima Nova"/>
            </a:endParaRPr>
          </a:p>
        </p:txBody>
      </p:sp>
      <p:sp>
        <p:nvSpPr>
          <p:cNvPr id="152" name="Google Shape;152;p41"/>
          <p:cNvSpPr txBox="1"/>
          <p:nvPr/>
        </p:nvSpPr>
        <p:spPr>
          <a:xfrm>
            <a:off x="82657" y="5121339"/>
            <a:ext cx="2632500" cy="400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lang="en-GB" sz="2000">
                <a:solidFill>
                  <a:schemeClr val="dk1"/>
                </a:solidFill>
                <a:latin typeface="Poppins SemiBold"/>
                <a:ea typeface="Poppins SemiBold"/>
                <a:cs typeface="Poppins SemiBold"/>
                <a:sym typeface="Poppins SemiBold"/>
              </a:rPr>
              <a:t>Ed &amp; Nick</a:t>
            </a:r>
            <a:endParaRPr b="0" i="0" sz="1400" u="none" cap="none" strike="noStrike">
              <a:solidFill>
                <a:srgbClr val="000000"/>
              </a:solidFill>
              <a:latin typeface="Arial"/>
              <a:ea typeface="Arial"/>
              <a:cs typeface="Arial"/>
              <a:sym typeface="Arial"/>
            </a:endParaRPr>
          </a:p>
        </p:txBody>
      </p:sp>
      <p:cxnSp>
        <p:nvCxnSpPr>
          <p:cNvPr id="153" name="Google Shape;153;p41"/>
          <p:cNvCxnSpPr/>
          <p:nvPr/>
        </p:nvCxnSpPr>
        <p:spPr>
          <a:xfrm>
            <a:off x="899886" y="6564262"/>
            <a:ext cx="333900" cy="0"/>
          </a:xfrm>
          <a:prstGeom prst="straightConnector1">
            <a:avLst/>
          </a:prstGeom>
          <a:noFill/>
          <a:ln cap="flat" cmpd="sng" w="25400">
            <a:solidFill>
              <a:schemeClr val="accent5"/>
            </a:solidFill>
            <a:prstDash val="solid"/>
            <a:miter lim="800000"/>
            <a:headEnd len="sm" w="sm" type="none"/>
            <a:tailEnd len="sm" w="sm" type="none"/>
          </a:ln>
        </p:spPr>
      </p:cxnSp>
      <p:sp>
        <p:nvSpPr>
          <p:cNvPr id="154" name="Google Shape;154;p41"/>
          <p:cNvSpPr txBox="1"/>
          <p:nvPr/>
        </p:nvSpPr>
        <p:spPr>
          <a:xfrm>
            <a:off x="82658" y="5492420"/>
            <a:ext cx="1413300" cy="276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Arial"/>
              <a:buNone/>
            </a:pPr>
            <a:r>
              <a:rPr lang="en-GB" sz="1200">
                <a:solidFill>
                  <a:schemeClr val="dk1"/>
                </a:solidFill>
                <a:latin typeface="Poppins"/>
                <a:ea typeface="Poppins"/>
                <a:cs typeface="Poppins"/>
                <a:sym typeface="Poppins"/>
              </a:rPr>
              <a:t>Founders</a:t>
            </a:r>
            <a:endParaRPr b="0" i="0" sz="1400" u="none" cap="none" strike="noStrike">
              <a:solidFill>
                <a:srgbClr val="000000"/>
              </a:solidFill>
              <a:latin typeface="Arial"/>
              <a:ea typeface="Arial"/>
              <a:cs typeface="Arial"/>
              <a:sym typeface="Arial"/>
            </a:endParaRPr>
          </a:p>
        </p:txBody>
      </p:sp>
      <p:sp>
        <p:nvSpPr>
          <p:cNvPr id="155" name="Google Shape;155;p41"/>
          <p:cNvSpPr txBox="1"/>
          <p:nvPr/>
        </p:nvSpPr>
        <p:spPr>
          <a:xfrm>
            <a:off x="82655" y="2065375"/>
            <a:ext cx="5475000" cy="2308800"/>
          </a:xfrm>
          <a:prstGeom prst="rect">
            <a:avLst/>
          </a:prstGeom>
          <a:noFill/>
          <a:ln>
            <a:noFill/>
          </a:ln>
        </p:spPr>
        <p:txBody>
          <a:bodyPr anchorCtr="0" anchor="t" bIns="45700" lIns="91425" spcFirstLastPara="1" rIns="91425" wrap="square" tIns="45700">
            <a:spAutoFit/>
          </a:bodyPr>
          <a:lstStyle/>
          <a:p>
            <a:pPr indent="0" lvl="0" marL="0" rtl="0" algn="l">
              <a:spcBef>
                <a:spcPts val="0"/>
              </a:spcBef>
              <a:spcAft>
                <a:spcPts val="0"/>
              </a:spcAft>
              <a:buClr>
                <a:schemeClr val="dk1"/>
              </a:buClr>
              <a:buSzPts val="1100"/>
              <a:buFont typeface="Arial"/>
              <a:buNone/>
            </a:pPr>
            <a:r>
              <a:rPr lang="en-GB" sz="1900">
                <a:solidFill>
                  <a:srgbClr val="031F58"/>
                </a:solidFill>
                <a:latin typeface="Proxima Nova Semibold"/>
                <a:ea typeface="Proxima Nova Semibold"/>
                <a:cs typeface="Proxima Nova Semibold"/>
                <a:sym typeface="Proxima Nova Semibold"/>
              </a:rPr>
              <a:t>Before building the sales assets, pitches and presentations required to ensure you represent yourself at the highest possible level, take the time to understand the </a:t>
            </a:r>
            <a:r>
              <a:rPr b="1" lang="en-GB" sz="1900">
                <a:solidFill>
                  <a:srgbClr val="031F58"/>
                </a:solidFill>
                <a:latin typeface="Proxima Nova"/>
                <a:ea typeface="Proxima Nova"/>
                <a:cs typeface="Proxima Nova"/>
                <a:sym typeface="Proxima Nova"/>
              </a:rPr>
              <a:t>who</a:t>
            </a:r>
            <a:r>
              <a:rPr lang="en-GB" sz="1900">
                <a:solidFill>
                  <a:srgbClr val="031F58"/>
                </a:solidFill>
                <a:latin typeface="Proxima Nova Semibold"/>
                <a:ea typeface="Proxima Nova Semibold"/>
                <a:cs typeface="Proxima Nova Semibold"/>
                <a:sym typeface="Proxima Nova Semibold"/>
              </a:rPr>
              <a:t>, </a:t>
            </a:r>
            <a:r>
              <a:rPr b="1" lang="en-GB" sz="1900">
                <a:solidFill>
                  <a:srgbClr val="031F58"/>
                </a:solidFill>
                <a:latin typeface="Proxima Nova"/>
                <a:ea typeface="Proxima Nova"/>
                <a:cs typeface="Proxima Nova"/>
                <a:sym typeface="Proxima Nova"/>
              </a:rPr>
              <a:t>what</a:t>
            </a:r>
            <a:r>
              <a:rPr lang="en-GB" sz="1900">
                <a:solidFill>
                  <a:srgbClr val="031F58"/>
                </a:solidFill>
                <a:latin typeface="Proxima Nova Semibold"/>
                <a:ea typeface="Proxima Nova Semibold"/>
                <a:cs typeface="Proxima Nova Semibold"/>
                <a:sym typeface="Proxima Nova Semibold"/>
              </a:rPr>
              <a:t>, </a:t>
            </a:r>
            <a:r>
              <a:rPr b="1" lang="en-GB" sz="1900">
                <a:solidFill>
                  <a:srgbClr val="031F58"/>
                </a:solidFill>
                <a:latin typeface="Proxima Nova"/>
                <a:ea typeface="Proxima Nova"/>
                <a:cs typeface="Proxima Nova"/>
                <a:sym typeface="Proxima Nova"/>
              </a:rPr>
              <a:t>why</a:t>
            </a:r>
            <a:r>
              <a:rPr lang="en-GB" sz="1900">
                <a:solidFill>
                  <a:srgbClr val="031F58"/>
                </a:solidFill>
                <a:latin typeface="Proxima Nova Semibold"/>
                <a:ea typeface="Proxima Nova Semibold"/>
                <a:cs typeface="Proxima Nova Semibold"/>
                <a:sym typeface="Proxima Nova Semibold"/>
              </a:rPr>
              <a:t> &amp; </a:t>
            </a:r>
            <a:r>
              <a:rPr b="1" lang="en-GB" sz="1900">
                <a:solidFill>
                  <a:srgbClr val="031F58"/>
                </a:solidFill>
                <a:latin typeface="Proxima Nova"/>
                <a:ea typeface="Proxima Nova"/>
                <a:cs typeface="Proxima Nova"/>
                <a:sym typeface="Proxima Nova"/>
              </a:rPr>
              <a:t>how</a:t>
            </a:r>
            <a:r>
              <a:rPr lang="en-GB" sz="1900">
                <a:solidFill>
                  <a:srgbClr val="031F58"/>
                </a:solidFill>
                <a:latin typeface="Proxima Nova Semibold"/>
                <a:ea typeface="Proxima Nova Semibold"/>
                <a:cs typeface="Proxima Nova Semibold"/>
                <a:sym typeface="Proxima Nova Semibold"/>
              </a:rPr>
              <a:t> that drive your narrative.</a:t>
            </a:r>
            <a:endParaRPr sz="1900">
              <a:solidFill>
                <a:srgbClr val="031F58"/>
              </a:solidFill>
              <a:latin typeface="Proxima Nova Semibold"/>
              <a:ea typeface="Proxima Nova Semibold"/>
              <a:cs typeface="Proxima Nova Semibold"/>
              <a:sym typeface="Proxima Nova Semibold"/>
            </a:endParaRPr>
          </a:p>
          <a:p>
            <a:pPr indent="0" lvl="0" marL="0" rtl="0" algn="l">
              <a:spcBef>
                <a:spcPts val="0"/>
              </a:spcBef>
              <a:spcAft>
                <a:spcPts val="0"/>
              </a:spcAft>
              <a:buClr>
                <a:schemeClr val="dk1"/>
              </a:buClr>
              <a:buSzPts val="1100"/>
              <a:buFont typeface="Arial"/>
              <a:buNone/>
            </a:pPr>
            <a:r>
              <a:t/>
            </a:r>
            <a:endParaRPr sz="1900">
              <a:solidFill>
                <a:srgbClr val="031F58"/>
              </a:solidFill>
              <a:latin typeface="Proxima Nova Semibold"/>
              <a:ea typeface="Proxima Nova Semibold"/>
              <a:cs typeface="Proxima Nova Semibold"/>
              <a:sym typeface="Proxima Nova Semibold"/>
            </a:endParaRPr>
          </a:p>
          <a:p>
            <a:pPr indent="0" lvl="0" marL="0" rtl="0" algn="l">
              <a:spcBef>
                <a:spcPts val="0"/>
              </a:spcBef>
              <a:spcAft>
                <a:spcPts val="0"/>
              </a:spcAft>
              <a:buClr>
                <a:schemeClr val="dk1"/>
              </a:buClr>
              <a:buSzPts val="1100"/>
              <a:buFont typeface="Arial"/>
              <a:buNone/>
            </a:pPr>
            <a:r>
              <a:rPr lang="en-GB" sz="1900">
                <a:solidFill>
                  <a:srgbClr val="031F58"/>
                </a:solidFill>
                <a:latin typeface="Proxima Nova Semibold"/>
                <a:ea typeface="Proxima Nova Semibold"/>
                <a:cs typeface="Proxima Nova Semibold"/>
                <a:sym typeface="Proxima Nova Semibold"/>
              </a:rPr>
              <a:t>Good Luck!</a:t>
            </a:r>
            <a:endParaRPr sz="1900">
              <a:solidFill>
                <a:srgbClr val="031F58"/>
              </a:solidFill>
              <a:latin typeface="Proxima Nova Semibold"/>
              <a:ea typeface="Proxima Nova Semibold"/>
              <a:cs typeface="Proxima Nova Semibold"/>
              <a:sym typeface="Proxima Nova Semibold"/>
            </a:endParaRPr>
          </a:p>
          <a:p>
            <a:pPr indent="0" lvl="0" marL="0" marR="0" rtl="0" algn="l">
              <a:lnSpc>
                <a:spcPct val="163636"/>
              </a:lnSpc>
              <a:spcBef>
                <a:spcPts val="0"/>
              </a:spcBef>
              <a:spcAft>
                <a:spcPts val="0"/>
              </a:spcAft>
              <a:buClr>
                <a:srgbClr val="000000"/>
              </a:buClr>
              <a:buSzPts val="1100"/>
              <a:buFont typeface="Arial"/>
              <a:buNone/>
            </a:pPr>
            <a:r>
              <a:t/>
            </a:r>
            <a:endParaRPr sz="1100">
              <a:solidFill>
                <a:srgbClr val="031F58"/>
              </a:solidFill>
              <a:latin typeface="Proxima Nova"/>
              <a:ea typeface="Proxima Nova"/>
              <a:cs typeface="Proxima Nova"/>
              <a:sym typeface="Proxima Nova"/>
            </a:endParaRPr>
          </a:p>
        </p:txBody>
      </p:sp>
      <p:sp>
        <p:nvSpPr>
          <p:cNvPr id="156" name="Google Shape;156;p41"/>
          <p:cNvSpPr/>
          <p:nvPr/>
        </p:nvSpPr>
        <p:spPr>
          <a:xfrm>
            <a:off x="5486400" y="1393371"/>
            <a:ext cx="6705600" cy="4931100"/>
          </a:xfrm>
          <a:prstGeom prst="rect">
            <a:avLst/>
          </a:prstGeom>
          <a:solidFill>
            <a:srgbClr val="031F5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57" name="Google Shape;157;p41"/>
          <p:cNvSpPr/>
          <p:nvPr/>
        </p:nvSpPr>
        <p:spPr>
          <a:xfrm>
            <a:off x="5948831" y="2417519"/>
            <a:ext cx="1267500" cy="2769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200"/>
              <a:buFont typeface="Arial"/>
              <a:buNone/>
            </a:pPr>
            <a:r>
              <a:rPr b="1" i="0" lang="en-GB" sz="1200" u="none" cap="none" strike="noStrike">
                <a:solidFill>
                  <a:schemeClr val="lt1"/>
                </a:solidFill>
                <a:latin typeface="Montserrat"/>
                <a:ea typeface="Montserrat"/>
                <a:cs typeface="Montserrat"/>
                <a:sym typeface="Montserrat"/>
              </a:rPr>
              <a:t>ADDRESS :</a:t>
            </a:r>
            <a:endParaRPr b="1" i="0" sz="1200" u="none" cap="none" strike="noStrike">
              <a:solidFill>
                <a:schemeClr val="lt1"/>
              </a:solidFill>
              <a:latin typeface="Montserrat"/>
              <a:ea typeface="Montserrat"/>
              <a:cs typeface="Montserrat"/>
              <a:sym typeface="Montserrat"/>
            </a:endParaRPr>
          </a:p>
        </p:txBody>
      </p:sp>
      <p:sp>
        <p:nvSpPr>
          <p:cNvPr id="158" name="Google Shape;158;p41"/>
          <p:cNvSpPr txBox="1"/>
          <p:nvPr/>
        </p:nvSpPr>
        <p:spPr>
          <a:xfrm>
            <a:off x="5948831" y="2744381"/>
            <a:ext cx="2416800" cy="439800"/>
          </a:xfrm>
          <a:prstGeom prst="rect">
            <a:avLst/>
          </a:prstGeom>
          <a:noFill/>
          <a:ln>
            <a:noFill/>
          </a:ln>
        </p:spPr>
        <p:txBody>
          <a:bodyPr anchorCtr="0" anchor="t" bIns="45700" lIns="91425" spcFirstLastPara="1" rIns="91425" wrap="square" tIns="45700">
            <a:spAutoFit/>
          </a:bodyPr>
          <a:lstStyle/>
          <a:p>
            <a:pPr indent="0" lvl="0" marL="0" rtl="0" algn="l">
              <a:lnSpc>
                <a:spcPct val="115000"/>
              </a:lnSpc>
              <a:spcBef>
                <a:spcPts val="0"/>
              </a:spcBef>
              <a:spcAft>
                <a:spcPts val="1100"/>
              </a:spcAft>
              <a:buClr>
                <a:schemeClr val="dk1"/>
              </a:buClr>
              <a:buSzPts val="1100"/>
              <a:buFont typeface="Arial"/>
              <a:buNone/>
            </a:pPr>
            <a:r>
              <a:rPr lang="en-GB" sz="1050">
                <a:solidFill>
                  <a:srgbClr val="9FA7AF"/>
                </a:solidFill>
                <a:highlight>
                  <a:srgbClr val="031F58"/>
                </a:highlight>
              </a:rPr>
              <a:t>55 Holt St, </a:t>
            </a:r>
            <a:br>
              <a:rPr lang="en-GB" sz="1050">
                <a:solidFill>
                  <a:srgbClr val="9FA7AF"/>
                </a:solidFill>
                <a:highlight>
                  <a:srgbClr val="031F58"/>
                </a:highlight>
              </a:rPr>
            </a:br>
            <a:r>
              <a:rPr lang="en-GB" sz="1050">
                <a:solidFill>
                  <a:srgbClr val="9FA7AF"/>
                </a:solidFill>
                <a:highlight>
                  <a:srgbClr val="031F58"/>
                </a:highlight>
              </a:rPr>
              <a:t>Surry Hills NSW</a:t>
            </a:r>
            <a:endParaRPr b="0" i="0" sz="1400" u="none" cap="none" strike="noStrike">
              <a:solidFill>
                <a:srgbClr val="000000"/>
              </a:solidFill>
              <a:latin typeface="Arial"/>
              <a:ea typeface="Arial"/>
              <a:cs typeface="Arial"/>
              <a:sym typeface="Arial"/>
            </a:endParaRPr>
          </a:p>
        </p:txBody>
      </p:sp>
      <p:sp>
        <p:nvSpPr>
          <p:cNvPr id="159" name="Google Shape;159;p41"/>
          <p:cNvSpPr/>
          <p:nvPr/>
        </p:nvSpPr>
        <p:spPr>
          <a:xfrm>
            <a:off x="5948831" y="3684192"/>
            <a:ext cx="1012800" cy="2769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200"/>
              <a:buFont typeface="Arial"/>
              <a:buNone/>
            </a:pPr>
            <a:r>
              <a:rPr b="1" i="0" lang="en-GB" sz="1200" u="none" cap="none" strike="noStrike">
                <a:solidFill>
                  <a:schemeClr val="lt1"/>
                </a:solidFill>
                <a:latin typeface="Montserrat"/>
                <a:ea typeface="Montserrat"/>
                <a:cs typeface="Montserrat"/>
                <a:sym typeface="Montserrat"/>
              </a:rPr>
              <a:t>PHONE :</a:t>
            </a:r>
            <a:endParaRPr b="1" i="0" sz="1200" u="none" cap="none" strike="noStrike">
              <a:solidFill>
                <a:schemeClr val="lt1"/>
              </a:solidFill>
              <a:latin typeface="Montserrat"/>
              <a:ea typeface="Montserrat"/>
              <a:cs typeface="Montserrat"/>
              <a:sym typeface="Montserrat"/>
            </a:endParaRPr>
          </a:p>
        </p:txBody>
      </p:sp>
      <p:sp>
        <p:nvSpPr>
          <p:cNvPr id="160" name="Google Shape;160;p41"/>
          <p:cNvSpPr txBox="1"/>
          <p:nvPr/>
        </p:nvSpPr>
        <p:spPr>
          <a:xfrm>
            <a:off x="5948831" y="3997964"/>
            <a:ext cx="1931100" cy="253800"/>
          </a:xfrm>
          <a:prstGeom prst="rect">
            <a:avLst/>
          </a:prstGeom>
          <a:noFill/>
          <a:ln>
            <a:noFill/>
          </a:ln>
        </p:spPr>
        <p:txBody>
          <a:bodyPr anchorCtr="0" anchor="t" bIns="45700" lIns="91425" spcFirstLastPara="1" rIns="91425" wrap="square" tIns="45700">
            <a:spAutoFit/>
          </a:bodyPr>
          <a:lstStyle/>
          <a:p>
            <a:pPr indent="0" lvl="0" marL="0" marR="0" rtl="0" algn="l">
              <a:lnSpc>
                <a:spcPct val="150000"/>
              </a:lnSpc>
              <a:spcBef>
                <a:spcPts val="0"/>
              </a:spcBef>
              <a:spcAft>
                <a:spcPts val="0"/>
              </a:spcAft>
              <a:buClr>
                <a:srgbClr val="000000"/>
              </a:buClr>
              <a:buSzPts val="1200"/>
              <a:buFont typeface="Arial"/>
              <a:buNone/>
            </a:pPr>
            <a:r>
              <a:rPr lang="en-GB" sz="1050">
                <a:solidFill>
                  <a:srgbClr val="9FA7AF"/>
                </a:solidFill>
                <a:highlight>
                  <a:srgbClr val="031F58"/>
                </a:highlight>
              </a:rPr>
              <a:t>02 8006 4278</a:t>
            </a:r>
            <a:endParaRPr b="0" i="0" sz="1400" u="none" cap="none" strike="noStrike">
              <a:solidFill>
                <a:srgbClr val="000000"/>
              </a:solidFill>
              <a:latin typeface="Arial"/>
              <a:ea typeface="Arial"/>
              <a:cs typeface="Arial"/>
              <a:sym typeface="Arial"/>
            </a:endParaRPr>
          </a:p>
        </p:txBody>
      </p:sp>
      <p:sp>
        <p:nvSpPr>
          <p:cNvPr id="161" name="Google Shape;161;p41"/>
          <p:cNvSpPr/>
          <p:nvPr/>
        </p:nvSpPr>
        <p:spPr>
          <a:xfrm>
            <a:off x="5948831" y="4937774"/>
            <a:ext cx="1012800" cy="2769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200"/>
              <a:buFont typeface="Arial"/>
              <a:buNone/>
            </a:pPr>
            <a:r>
              <a:rPr b="1" i="0" lang="en-GB" sz="1200" u="none" cap="none" strike="noStrike">
                <a:solidFill>
                  <a:schemeClr val="lt1"/>
                </a:solidFill>
                <a:latin typeface="Montserrat"/>
                <a:ea typeface="Montserrat"/>
                <a:cs typeface="Montserrat"/>
                <a:sym typeface="Montserrat"/>
              </a:rPr>
              <a:t>WEBSITE :</a:t>
            </a:r>
            <a:endParaRPr b="1" i="0" sz="1200" u="none" cap="none" strike="noStrike">
              <a:solidFill>
                <a:schemeClr val="lt1"/>
              </a:solidFill>
              <a:latin typeface="Montserrat"/>
              <a:ea typeface="Montserrat"/>
              <a:cs typeface="Montserrat"/>
              <a:sym typeface="Montserrat"/>
            </a:endParaRPr>
          </a:p>
        </p:txBody>
      </p:sp>
      <p:sp>
        <p:nvSpPr>
          <p:cNvPr id="162" name="Google Shape;162;p41"/>
          <p:cNvSpPr txBox="1"/>
          <p:nvPr/>
        </p:nvSpPr>
        <p:spPr>
          <a:xfrm>
            <a:off x="5948831" y="5240792"/>
            <a:ext cx="1931100" cy="496500"/>
          </a:xfrm>
          <a:prstGeom prst="rect">
            <a:avLst/>
          </a:prstGeom>
          <a:noFill/>
          <a:ln>
            <a:noFill/>
          </a:ln>
        </p:spPr>
        <p:txBody>
          <a:bodyPr anchorCtr="0" anchor="t" bIns="45700" lIns="91425" spcFirstLastPara="1" rIns="91425" wrap="square" tIns="45700">
            <a:spAutoFit/>
          </a:bodyPr>
          <a:lstStyle/>
          <a:p>
            <a:pPr indent="0" lvl="0" marL="0" marR="0" rtl="0" algn="l">
              <a:lnSpc>
                <a:spcPct val="150000"/>
              </a:lnSpc>
              <a:spcBef>
                <a:spcPts val="0"/>
              </a:spcBef>
              <a:spcAft>
                <a:spcPts val="0"/>
              </a:spcAft>
              <a:buClr>
                <a:srgbClr val="000000"/>
              </a:buClr>
              <a:buSzPts val="1200"/>
              <a:buFont typeface="Arial"/>
              <a:buNone/>
            </a:pPr>
            <a:r>
              <a:rPr lang="en-GB" sz="1050">
                <a:solidFill>
                  <a:srgbClr val="FFFFFF"/>
                </a:solidFill>
                <a:highlight>
                  <a:srgbClr val="031F58"/>
                </a:highlight>
              </a:rPr>
              <a:t>www.salesinc.com.au</a:t>
            </a:r>
            <a:endParaRPr b="0" i="0" sz="1400" u="none" cap="none" strike="noStrike">
              <a:solidFill>
                <a:srgbClr val="000000"/>
              </a:solidFill>
              <a:latin typeface="Arial"/>
              <a:ea typeface="Arial"/>
              <a:cs typeface="Arial"/>
              <a:sym typeface="Arial"/>
            </a:endParaRPr>
          </a:p>
          <a:p>
            <a:pPr indent="0" lvl="0" marL="0" marR="0" rtl="0" algn="l">
              <a:lnSpc>
                <a:spcPct val="150000"/>
              </a:lnSpc>
              <a:spcBef>
                <a:spcPts val="0"/>
              </a:spcBef>
              <a:spcAft>
                <a:spcPts val="0"/>
              </a:spcAft>
              <a:buClr>
                <a:srgbClr val="000000"/>
              </a:buClr>
              <a:buSzPts val="1200"/>
              <a:buFont typeface="Arial"/>
              <a:buNone/>
            </a:pPr>
            <a:r>
              <a:rPr lang="en-GB" sz="1050">
                <a:solidFill>
                  <a:srgbClr val="FFFFFF"/>
                </a:solidFill>
                <a:highlight>
                  <a:srgbClr val="031F58"/>
                </a:highlight>
              </a:rPr>
              <a:t>info@salesinc.com.au</a:t>
            </a:r>
            <a:endParaRPr b="0" i="0" sz="1400" u="none" cap="none" strike="noStrike">
              <a:solidFill>
                <a:srgbClr val="000000"/>
              </a:solidFill>
              <a:latin typeface="Arial"/>
              <a:ea typeface="Arial"/>
              <a:cs typeface="Arial"/>
              <a:sym typeface="Arial"/>
            </a:endParaRPr>
          </a:p>
        </p:txBody>
      </p:sp>
      <p:pic>
        <p:nvPicPr>
          <p:cNvPr id="163" name="Google Shape;163;p41"/>
          <p:cNvPicPr preferRelativeResize="0"/>
          <p:nvPr/>
        </p:nvPicPr>
        <p:blipFill>
          <a:blip r:embed="rId4">
            <a:alphaModFix/>
          </a:blip>
          <a:stretch>
            <a:fillRect/>
          </a:stretch>
        </p:blipFill>
        <p:spPr>
          <a:xfrm>
            <a:off x="11205475" y="132274"/>
            <a:ext cx="906255" cy="496499"/>
          </a:xfrm>
          <a:prstGeom prst="rect">
            <a:avLst/>
          </a:prstGeom>
          <a:noFill/>
          <a:ln>
            <a:noFill/>
          </a:ln>
        </p:spPr>
      </p:pic>
      <p:pic>
        <p:nvPicPr>
          <p:cNvPr id="164" name="Google Shape;164;p41"/>
          <p:cNvPicPr preferRelativeResize="0"/>
          <p:nvPr/>
        </p:nvPicPr>
        <p:blipFill>
          <a:blip r:embed="rId5">
            <a:alphaModFix/>
          </a:blip>
          <a:stretch>
            <a:fillRect/>
          </a:stretch>
        </p:blipFill>
        <p:spPr>
          <a:xfrm>
            <a:off x="7722800" y="1991898"/>
            <a:ext cx="4469200" cy="3734201"/>
          </a:xfrm>
          <a:prstGeom prst="rect">
            <a:avLst/>
          </a:prstGeom>
          <a:noFill/>
          <a:ln>
            <a:noFill/>
          </a:ln>
        </p:spPr>
      </p:pic>
      <p:sp>
        <p:nvSpPr>
          <p:cNvPr id="165" name="Google Shape;165;p41"/>
          <p:cNvSpPr txBox="1"/>
          <p:nvPr/>
        </p:nvSpPr>
        <p:spPr>
          <a:xfrm>
            <a:off x="5486400" y="1470150"/>
            <a:ext cx="2256900" cy="669600"/>
          </a:xfrm>
          <a:prstGeom prst="rect">
            <a:avLst/>
          </a:prstGeom>
          <a:noFill/>
          <a:ln>
            <a:noFill/>
          </a:ln>
        </p:spPr>
        <p:txBody>
          <a:bodyPr anchorCtr="0" anchor="t" bIns="45700" lIns="91425" spcFirstLastPara="1" rIns="91425" wrap="square" tIns="45700">
            <a:spAutoFit/>
          </a:bodyPr>
          <a:lstStyle/>
          <a:p>
            <a:pPr indent="0" lvl="0" marL="0" marR="0" rtl="0" algn="l">
              <a:lnSpc>
                <a:spcPct val="150000"/>
              </a:lnSpc>
              <a:spcBef>
                <a:spcPts val="0"/>
              </a:spcBef>
              <a:spcAft>
                <a:spcPts val="0"/>
              </a:spcAft>
              <a:buClr>
                <a:srgbClr val="000000"/>
              </a:buClr>
              <a:buSzPts val="1000"/>
              <a:buFont typeface="Arial"/>
              <a:buNone/>
            </a:pPr>
            <a:r>
              <a:rPr lang="en-GB" sz="1500">
                <a:solidFill>
                  <a:schemeClr val="lt1"/>
                </a:solidFill>
                <a:latin typeface="Proxima Nova Semibold"/>
                <a:ea typeface="Proxima Nova Semibold"/>
                <a:cs typeface="Proxima Nova Semibold"/>
                <a:sym typeface="Proxima Nova Semibold"/>
              </a:rPr>
              <a:t>Connecting Businesses Directly to Their Market.</a:t>
            </a:r>
            <a:endParaRPr i="0" sz="1900" u="none" cap="none" strike="noStrike">
              <a:solidFill>
                <a:schemeClr val="lt1"/>
              </a:solidFill>
              <a:latin typeface="Proxima Nova Semibold"/>
              <a:ea typeface="Proxima Nova Semibold"/>
              <a:cs typeface="Proxima Nova Semibold"/>
              <a:sym typeface="Proxima Nova Semibold"/>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9" name="Shape 169"/>
        <p:cNvGrpSpPr/>
        <p:nvPr/>
      </p:nvGrpSpPr>
      <p:grpSpPr>
        <a:xfrm>
          <a:off x="0" y="0"/>
          <a:ext cx="0" cy="0"/>
          <a:chOff x="0" y="0"/>
          <a:chExt cx="0" cy="0"/>
        </a:xfrm>
      </p:grpSpPr>
      <p:pic>
        <p:nvPicPr>
          <p:cNvPr id="170" name="Google Shape;170;p42"/>
          <p:cNvPicPr preferRelativeResize="0"/>
          <p:nvPr/>
        </p:nvPicPr>
        <p:blipFill rotWithShape="1">
          <a:blip r:embed="rId3">
            <a:alphaModFix amt="10000"/>
          </a:blip>
          <a:srcRect b="0" l="0" r="0" t="0"/>
          <a:stretch/>
        </p:blipFill>
        <p:spPr>
          <a:xfrm>
            <a:off x="75" y="0"/>
            <a:ext cx="12192000" cy="6858111"/>
          </a:xfrm>
          <a:prstGeom prst="rect">
            <a:avLst/>
          </a:prstGeom>
          <a:noFill/>
          <a:ln>
            <a:noFill/>
          </a:ln>
        </p:spPr>
      </p:pic>
      <p:sp>
        <p:nvSpPr>
          <p:cNvPr id="171" name="Google Shape;171;p42"/>
          <p:cNvSpPr/>
          <p:nvPr/>
        </p:nvSpPr>
        <p:spPr>
          <a:xfrm>
            <a:off x="5453004" y="3542155"/>
            <a:ext cx="1275900" cy="1228200"/>
          </a:xfrm>
          <a:prstGeom prst="roundRect">
            <a:avLst>
              <a:gd fmla="val 16667" name="adj"/>
            </a:avLst>
          </a:prstGeom>
          <a:noFill/>
          <a:ln cap="flat" cmpd="sng" w="19050">
            <a:solidFill>
              <a:srgbClr val="F8E0A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Roboto"/>
              <a:ea typeface="Roboto"/>
              <a:cs typeface="Roboto"/>
              <a:sym typeface="Roboto"/>
            </a:endParaRPr>
          </a:p>
        </p:txBody>
      </p:sp>
      <p:sp>
        <p:nvSpPr>
          <p:cNvPr id="172" name="Google Shape;172;p42"/>
          <p:cNvSpPr txBox="1"/>
          <p:nvPr/>
        </p:nvSpPr>
        <p:spPr>
          <a:xfrm>
            <a:off x="632225" y="540500"/>
            <a:ext cx="6506700" cy="13236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000"/>
              <a:buFont typeface="Arial"/>
              <a:buNone/>
            </a:pPr>
            <a:r>
              <a:rPr b="1" lang="en-GB" sz="4000">
                <a:solidFill>
                  <a:srgbClr val="031F58"/>
                </a:solidFill>
                <a:latin typeface="Proxima Nova"/>
                <a:ea typeface="Proxima Nova"/>
                <a:cs typeface="Proxima Nova"/>
                <a:sym typeface="Proxima Nova"/>
              </a:rPr>
              <a:t>8 Pillars Of Understanding Your Narrative</a:t>
            </a:r>
            <a:endParaRPr b="1" i="0" sz="1400" u="none" cap="none" strike="noStrike">
              <a:solidFill>
                <a:srgbClr val="031F58"/>
              </a:solidFill>
              <a:latin typeface="Proxima Nova"/>
              <a:ea typeface="Proxima Nova"/>
              <a:cs typeface="Proxima Nova"/>
              <a:sym typeface="Proxima Nova"/>
            </a:endParaRPr>
          </a:p>
        </p:txBody>
      </p:sp>
      <p:pic>
        <p:nvPicPr>
          <p:cNvPr id="173" name="Google Shape;173;p42"/>
          <p:cNvPicPr preferRelativeResize="0"/>
          <p:nvPr/>
        </p:nvPicPr>
        <p:blipFill>
          <a:blip r:embed="rId4">
            <a:alphaModFix/>
          </a:blip>
          <a:stretch>
            <a:fillRect/>
          </a:stretch>
        </p:blipFill>
        <p:spPr>
          <a:xfrm>
            <a:off x="5540966" y="3854750"/>
            <a:ext cx="1100667" cy="602999"/>
          </a:xfrm>
          <a:prstGeom prst="rect">
            <a:avLst/>
          </a:prstGeom>
          <a:noFill/>
          <a:ln>
            <a:noFill/>
          </a:ln>
        </p:spPr>
      </p:pic>
      <p:sp>
        <p:nvSpPr>
          <p:cNvPr id="174" name="Google Shape;174;p42"/>
          <p:cNvSpPr/>
          <p:nvPr/>
        </p:nvSpPr>
        <p:spPr>
          <a:xfrm>
            <a:off x="7950803" y="2308725"/>
            <a:ext cx="3735900" cy="429900"/>
          </a:xfrm>
          <a:prstGeom prst="rect">
            <a:avLst/>
          </a:prstGeom>
          <a:solidFill>
            <a:srgbClr val="EEEEE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 name="Google Shape;175;p42"/>
          <p:cNvSpPr/>
          <p:nvPr/>
        </p:nvSpPr>
        <p:spPr>
          <a:xfrm>
            <a:off x="7968483" y="3386331"/>
            <a:ext cx="3735900" cy="429900"/>
          </a:xfrm>
          <a:prstGeom prst="rect">
            <a:avLst/>
          </a:prstGeom>
          <a:solidFill>
            <a:srgbClr val="EEEEE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 name="Google Shape;176;p42"/>
          <p:cNvSpPr/>
          <p:nvPr/>
        </p:nvSpPr>
        <p:spPr>
          <a:xfrm>
            <a:off x="7967714" y="4553758"/>
            <a:ext cx="3735900" cy="429900"/>
          </a:xfrm>
          <a:prstGeom prst="rect">
            <a:avLst/>
          </a:prstGeom>
          <a:solidFill>
            <a:srgbClr val="EEEEE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 name="Google Shape;177;p42"/>
          <p:cNvSpPr/>
          <p:nvPr/>
        </p:nvSpPr>
        <p:spPr>
          <a:xfrm>
            <a:off x="7960156" y="5639698"/>
            <a:ext cx="3735900" cy="429900"/>
          </a:xfrm>
          <a:prstGeom prst="rect">
            <a:avLst/>
          </a:prstGeom>
          <a:solidFill>
            <a:srgbClr val="EEEEE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 name="Google Shape;178;p42"/>
          <p:cNvSpPr/>
          <p:nvPr/>
        </p:nvSpPr>
        <p:spPr>
          <a:xfrm>
            <a:off x="534739" y="2299775"/>
            <a:ext cx="3735900" cy="429900"/>
          </a:xfrm>
          <a:prstGeom prst="rect">
            <a:avLst/>
          </a:prstGeom>
          <a:solidFill>
            <a:srgbClr val="EEEEE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 name="Google Shape;179;p42"/>
          <p:cNvSpPr/>
          <p:nvPr/>
        </p:nvSpPr>
        <p:spPr>
          <a:xfrm>
            <a:off x="552419" y="3377381"/>
            <a:ext cx="3735900" cy="429900"/>
          </a:xfrm>
          <a:prstGeom prst="rect">
            <a:avLst/>
          </a:prstGeom>
          <a:solidFill>
            <a:srgbClr val="EEEEE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 name="Google Shape;180;p42"/>
          <p:cNvSpPr/>
          <p:nvPr/>
        </p:nvSpPr>
        <p:spPr>
          <a:xfrm>
            <a:off x="551650" y="4544808"/>
            <a:ext cx="3735900" cy="429900"/>
          </a:xfrm>
          <a:prstGeom prst="rect">
            <a:avLst/>
          </a:prstGeom>
          <a:solidFill>
            <a:srgbClr val="EEEEE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 name="Google Shape;181;p42"/>
          <p:cNvSpPr/>
          <p:nvPr/>
        </p:nvSpPr>
        <p:spPr>
          <a:xfrm>
            <a:off x="544092" y="5630748"/>
            <a:ext cx="3735900" cy="429900"/>
          </a:xfrm>
          <a:prstGeom prst="rect">
            <a:avLst/>
          </a:prstGeom>
          <a:solidFill>
            <a:srgbClr val="EEEEE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 name="Google Shape;182;p42"/>
          <p:cNvSpPr/>
          <p:nvPr/>
        </p:nvSpPr>
        <p:spPr>
          <a:xfrm>
            <a:off x="418712" y="2330689"/>
            <a:ext cx="3782100" cy="551100"/>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Clr>
                <a:srgbClr val="595959"/>
              </a:buClr>
              <a:buSzPts val="1200"/>
              <a:buFont typeface="Roboto"/>
              <a:buNone/>
            </a:pPr>
            <a:r>
              <a:rPr b="1" lang="en-GB" sz="1600">
                <a:solidFill>
                  <a:srgbClr val="031F58"/>
                </a:solidFill>
                <a:latin typeface="Proxima Nova"/>
                <a:ea typeface="Proxima Nova"/>
                <a:cs typeface="Proxima Nova"/>
                <a:sym typeface="Proxima Nova"/>
              </a:rPr>
              <a:t>Key People &amp; Why They’re Credible?</a:t>
            </a:r>
            <a:endParaRPr b="1" sz="1600">
              <a:solidFill>
                <a:srgbClr val="031F58"/>
              </a:solidFill>
              <a:latin typeface="Proxima Nova"/>
              <a:ea typeface="Proxima Nova"/>
              <a:cs typeface="Proxima Nova"/>
              <a:sym typeface="Proxima Nova"/>
            </a:endParaRPr>
          </a:p>
          <a:p>
            <a:pPr indent="0" lvl="0" marL="0" marR="0" rtl="0" algn="r">
              <a:lnSpc>
                <a:spcPct val="100000"/>
              </a:lnSpc>
              <a:spcBef>
                <a:spcPts val="0"/>
              </a:spcBef>
              <a:spcAft>
                <a:spcPts val="0"/>
              </a:spcAft>
              <a:buClr>
                <a:srgbClr val="595959"/>
              </a:buClr>
              <a:buSzPts val="1200"/>
              <a:buFont typeface="Roboto"/>
              <a:buNone/>
            </a:pPr>
            <a:r>
              <a:t/>
            </a:r>
            <a:endParaRPr b="1" sz="1600">
              <a:solidFill>
                <a:srgbClr val="031F58"/>
              </a:solidFill>
              <a:latin typeface="Proxima Nova"/>
              <a:ea typeface="Proxima Nova"/>
              <a:cs typeface="Proxima Nova"/>
              <a:sym typeface="Proxima Nova"/>
            </a:endParaRPr>
          </a:p>
        </p:txBody>
      </p:sp>
      <p:sp>
        <p:nvSpPr>
          <p:cNvPr id="183" name="Google Shape;183;p42"/>
          <p:cNvSpPr/>
          <p:nvPr/>
        </p:nvSpPr>
        <p:spPr>
          <a:xfrm>
            <a:off x="465092" y="3429625"/>
            <a:ext cx="3735900" cy="3615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595959"/>
              </a:buClr>
              <a:buSzPts val="1200"/>
              <a:buFont typeface="Roboto"/>
              <a:buNone/>
            </a:pPr>
            <a:r>
              <a:rPr b="1" lang="en-GB" sz="1600">
                <a:solidFill>
                  <a:srgbClr val="031F58"/>
                </a:solidFill>
                <a:latin typeface="Proxima Nova"/>
                <a:ea typeface="Proxima Nova"/>
                <a:cs typeface="Proxima Nova"/>
                <a:sym typeface="Proxima Nova"/>
              </a:rPr>
              <a:t>Business Philosophy &amp; Motives</a:t>
            </a:r>
            <a:endParaRPr b="1" i="0" sz="1600" u="none" cap="none" strike="noStrike">
              <a:solidFill>
                <a:srgbClr val="031F58"/>
              </a:solidFill>
              <a:latin typeface="Proxima Nova"/>
              <a:ea typeface="Proxima Nova"/>
              <a:cs typeface="Proxima Nova"/>
              <a:sym typeface="Proxima Nova"/>
            </a:endParaRPr>
          </a:p>
        </p:txBody>
      </p:sp>
      <p:sp>
        <p:nvSpPr>
          <p:cNvPr id="184" name="Google Shape;184;p42"/>
          <p:cNvSpPr/>
          <p:nvPr/>
        </p:nvSpPr>
        <p:spPr>
          <a:xfrm>
            <a:off x="7939965" y="3393866"/>
            <a:ext cx="3038700" cy="6030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595959"/>
              </a:buClr>
              <a:buSzPts val="1200"/>
              <a:buFont typeface="Roboto"/>
              <a:buNone/>
            </a:pPr>
            <a:r>
              <a:rPr b="1" lang="en-GB" sz="1600">
                <a:solidFill>
                  <a:srgbClr val="031F58"/>
                </a:solidFill>
                <a:latin typeface="Proxima Nova"/>
                <a:ea typeface="Proxima Nova"/>
                <a:cs typeface="Proxima Nova"/>
                <a:sym typeface="Proxima Nova"/>
              </a:rPr>
              <a:t>Technical Deliverables</a:t>
            </a:r>
            <a:endParaRPr b="1" i="0" sz="1600" u="none" cap="none" strike="noStrike">
              <a:solidFill>
                <a:srgbClr val="031F58"/>
              </a:solidFill>
              <a:latin typeface="Proxima Nova"/>
              <a:ea typeface="Proxima Nova"/>
              <a:cs typeface="Proxima Nova"/>
              <a:sym typeface="Proxima Nova"/>
            </a:endParaRPr>
          </a:p>
        </p:txBody>
      </p:sp>
      <p:sp>
        <p:nvSpPr>
          <p:cNvPr id="185" name="Google Shape;185;p42"/>
          <p:cNvSpPr/>
          <p:nvPr/>
        </p:nvSpPr>
        <p:spPr>
          <a:xfrm>
            <a:off x="1229337" y="4569577"/>
            <a:ext cx="2971500" cy="3615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595959"/>
              </a:buClr>
              <a:buSzPts val="1200"/>
              <a:buFont typeface="Roboto"/>
              <a:buNone/>
            </a:pPr>
            <a:r>
              <a:rPr b="1" lang="en-GB" sz="1600">
                <a:solidFill>
                  <a:srgbClr val="031F58"/>
                </a:solidFill>
                <a:latin typeface="Proxima Nova"/>
                <a:ea typeface="Proxima Nova"/>
                <a:cs typeface="Proxima Nova"/>
                <a:sym typeface="Proxima Nova"/>
              </a:rPr>
              <a:t>Problem You Solve</a:t>
            </a:r>
            <a:endParaRPr b="1" sz="1600">
              <a:solidFill>
                <a:srgbClr val="031F58"/>
              </a:solidFill>
              <a:latin typeface="Proxima Nova"/>
              <a:ea typeface="Proxima Nova"/>
              <a:cs typeface="Proxima Nova"/>
              <a:sym typeface="Proxima Nova"/>
            </a:endParaRPr>
          </a:p>
        </p:txBody>
      </p:sp>
      <p:sp>
        <p:nvSpPr>
          <p:cNvPr id="186" name="Google Shape;186;p42"/>
          <p:cNvSpPr/>
          <p:nvPr/>
        </p:nvSpPr>
        <p:spPr>
          <a:xfrm>
            <a:off x="7939965" y="2330696"/>
            <a:ext cx="2125500" cy="6645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595959"/>
              </a:buClr>
              <a:buSzPts val="1200"/>
              <a:buFont typeface="Roboto"/>
              <a:buNone/>
            </a:pPr>
            <a:r>
              <a:rPr b="1" lang="en-GB" sz="1600">
                <a:solidFill>
                  <a:srgbClr val="031F58"/>
                </a:solidFill>
                <a:latin typeface="Proxima Nova"/>
                <a:ea typeface="Proxima Nova"/>
                <a:cs typeface="Proxima Nova"/>
                <a:sym typeface="Proxima Nova"/>
              </a:rPr>
              <a:t>Points of Difference</a:t>
            </a:r>
            <a:endParaRPr b="1" i="0" sz="1600" u="none" cap="none" strike="noStrike">
              <a:solidFill>
                <a:srgbClr val="031F58"/>
              </a:solidFill>
              <a:latin typeface="Proxima Nova"/>
              <a:ea typeface="Proxima Nova"/>
              <a:cs typeface="Proxima Nova"/>
              <a:sym typeface="Proxima Nova"/>
            </a:endParaRPr>
          </a:p>
        </p:txBody>
      </p:sp>
      <p:sp>
        <p:nvSpPr>
          <p:cNvPr id="187" name="Google Shape;187;p42"/>
          <p:cNvSpPr/>
          <p:nvPr/>
        </p:nvSpPr>
        <p:spPr>
          <a:xfrm>
            <a:off x="7939965" y="4569577"/>
            <a:ext cx="2509800" cy="6645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595959"/>
              </a:buClr>
              <a:buSzPts val="1200"/>
              <a:buFont typeface="Roboto"/>
              <a:buNone/>
            </a:pPr>
            <a:r>
              <a:rPr b="1" lang="en-GB" sz="1600">
                <a:solidFill>
                  <a:srgbClr val="031F58"/>
                </a:solidFill>
                <a:latin typeface="Proxima Nova"/>
                <a:ea typeface="Proxima Nova"/>
                <a:cs typeface="Proxima Nova"/>
                <a:sym typeface="Proxima Nova"/>
              </a:rPr>
              <a:t>The Company You Keep</a:t>
            </a:r>
            <a:endParaRPr b="1" sz="1600">
              <a:solidFill>
                <a:srgbClr val="031F58"/>
              </a:solidFill>
              <a:latin typeface="Proxima Nova"/>
              <a:ea typeface="Proxima Nova"/>
              <a:cs typeface="Proxima Nova"/>
              <a:sym typeface="Proxima Nova"/>
            </a:endParaRPr>
          </a:p>
        </p:txBody>
      </p:sp>
      <p:sp>
        <p:nvSpPr>
          <p:cNvPr id="188" name="Google Shape;188;p42"/>
          <p:cNvSpPr/>
          <p:nvPr/>
        </p:nvSpPr>
        <p:spPr>
          <a:xfrm>
            <a:off x="7939965" y="5642160"/>
            <a:ext cx="2183700" cy="6645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595959"/>
              </a:buClr>
              <a:buSzPts val="1200"/>
              <a:buFont typeface="Roboto"/>
              <a:buNone/>
            </a:pPr>
            <a:r>
              <a:rPr b="1" lang="en-GB" sz="1600">
                <a:solidFill>
                  <a:srgbClr val="031F58"/>
                </a:solidFill>
                <a:latin typeface="Proxima Nova"/>
                <a:ea typeface="Proxima Nova"/>
                <a:cs typeface="Proxima Nova"/>
                <a:sym typeface="Proxima Nova"/>
              </a:rPr>
              <a:t>Guarantees &amp; Risks</a:t>
            </a:r>
            <a:endParaRPr b="1" i="0" sz="1600" u="none" cap="none" strike="noStrike">
              <a:solidFill>
                <a:srgbClr val="031F58"/>
              </a:solidFill>
              <a:latin typeface="Proxima Nova"/>
              <a:ea typeface="Proxima Nova"/>
              <a:cs typeface="Proxima Nova"/>
              <a:sym typeface="Proxima Nova"/>
            </a:endParaRPr>
          </a:p>
        </p:txBody>
      </p:sp>
      <p:sp>
        <p:nvSpPr>
          <p:cNvPr id="189" name="Google Shape;189;p42"/>
          <p:cNvSpPr/>
          <p:nvPr/>
        </p:nvSpPr>
        <p:spPr>
          <a:xfrm>
            <a:off x="1229337" y="5665538"/>
            <a:ext cx="2971500" cy="4299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595959"/>
              </a:buClr>
              <a:buSzPts val="1200"/>
              <a:buFont typeface="Roboto"/>
              <a:buNone/>
            </a:pPr>
            <a:r>
              <a:rPr b="1" lang="en-GB" sz="1600">
                <a:solidFill>
                  <a:srgbClr val="031F58"/>
                </a:solidFill>
                <a:latin typeface="Proxima Nova"/>
                <a:ea typeface="Proxima Nova"/>
                <a:cs typeface="Proxima Nova"/>
                <a:sym typeface="Proxima Nova"/>
              </a:rPr>
              <a:t>Main Competitors</a:t>
            </a:r>
            <a:endParaRPr b="1" sz="1600">
              <a:solidFill>
                <a:srgbClr val="031F58"/>
              </a:solidFill>
              <a:latin typeface="Proxima Nova"/>
              <a:ea typeface="Proxima Nova"/>
              <a:cs typeface="Proxima Nova"/>
              <a:sym typeface="Proxima Nova"/>
            </a:endParaRPr>
          </a:p>
        </p:txBody>
      </p:sp>
      <p:cxnSp>
        <p:nvCxnSpPr>
          <p:cNvPr id="190" name="Google Shape;190;p42"/>
          <p:cNvCxnSpPr/>
          <p:nvPr/>
        </p:nvCxnSpPr>
        <p:spPr>
          <a:xfrm rot="10800000">
            <a:off x="5028030" y="4150609"/>
            <a:ext cx="425100" cy="1500"/>
          </a:xfrm>
          <a:prstGeom prst="straightConnector1">
            <a:avLst/>
          </a:prstGeom>
          <a:noFill/>
          <a:ln cap="flat" cmpd="sng" w="19050">
            <a:solidFill>
              <a:srgbClr val="F8E0A1"/>
            </a:solidFill>
            <a:prstDash val="solid"/>
            <a:round/>
            <a:headEnd len="sm" w="sm" type="none"/>
            <a:tailEnd len="sm" w="sm" type="none"/>
          </a:ln>
        </p:spPr>
      </p:cxnSp>
      <p:cxnSp>
        <p:nvCxnSpPr>
          <p:cNvPr id="191" name="Google Shape;191;p42"/>
          <p:cNvCxnSpPr/>
          <p:nvPr/>
        </p:nvCxnSpPr>
        <p:spPr>
          <a:xfrm rot="5400000">
            <a:off x="3372676" y="4184306"/>
            <a:ext cx="3300300" cy="9900"/>
          </a:xfrm>
          <a:prstGeom prst="straightConnector1">
            <a:avLst/>
          </a:prstGeom>
          <a:noFill/>
          <a:ln cap="flat" cmpd="sng" w="19050">
            <a:solidFill>
              <a:srgbClr val="F8E0A1"/>
            </a:solidFill>
            <a:prstDash val="solid"/>
            <a:round/>
            <a:headEnd len="sm" w="sm" type="none"/>
            <a:tailEnd len="sm" w="sm" type="none"/>
          </a:ln>
        </p:spPr>
      </p:cxnSp>
      <p:cxnSp>
        <p:nvCxnSpPr>
          <p:cNvPr id="192" name="Google Shape;192;p42"/>
          <p:cNvCxnSpPr/>
          <p:nvPr/>
        </p:nvCxnSpPr>
        <p:spPr>
          <a:xfrm rot="5400000">
            <a:off x="5500486" y="4182906"/>
            <a:ext cx="3300900" cy="11700"/>
          </a:xfrm>
          <a:prstGeom prst="straightConnector1">
            <a:avLst/>
          </a:prstGeom>
          <a:noFill/>
          <a:ln cap="flat" cmpd="sng" w="19050">
            <a:solidFill>
              <a:srgbClr val="F8E0A1"/>
            </a:solidFill>
            <a:prstDash val="solid"/>
            <a:round/>
            <a:headEnd len="sm" w="sm" type="none"/>
            <a:tailEnd len="sm" w="sm" type="none"/>
          </a:ln>
        </p:spPr>
      </p:cxnSp>
      <p:cxnSp>
        <p:nvCxnSpPr>
          <p:cNvPr id="193" name="Google Shape;193;p42"/>
          <p:cNvCxnSpPr/>
          <p:nvPr/>
        </p:nvCxnSpPr>
        <p:spPr>
          <a:xfrm rot="10800000">
            <a:off x="6729469" y="4149005"/>
            <a:ext cx="425100" cy="1500"/>
          </a:xfrm>
          <a:prstGeom prst="straightConnector1">
            <a:avLst/>
          </a:prstGeom>
          <a:noFill/>
          <a:ln cap="flat" cmpd="sng" w="19050">
            <a:solidFill>
              <a:srgbClr val="F8E0A1"/>
            </a:solidFill>
            <a:prstDash val="solid"/>
            <a:round/>
            <a:headEnd len="sm" w="sm" type="none"/>
            <a:tailEnd len="sm" w="sm" type="none"/>
          </a:ln>
        </p:spPr>
      </p:cxnSp>
      <p:cxnSp>
        <p:nvCxnSpPr>
          <p:cNvPr id="194" name="Google Shape;194;p42"/>
          <p:cNvCxnSpPr/>
          <p:nvPr/>
        </p:nvCxnSpPr>
        <p:spPr>
          <a:xfrm rot="10800000">
            <a:off x="4614485" y="2540004"/>
            <a:ext cx="425100" cy="1500"/>
          </a:xfrm>
          <a:prstGeom prst="straightConnector1">
            <a:avLst/>
          </a:prstGeom>
          <a:noFill/>
          <a:ln cap="flat" cmpd="sng" w="19050">
            <a:solidFill>
              <a:srgbClr val="F8E0A1"/>
            </a:solidFill>
            <a:prstDash val="solid"/>
            <a:round/>
            <a:headEnd len="sm" w="sm" type="none"/>
            <a:tailEnd len="sm" w="sm" type="none"/>
          </a:ln>
        </p:spPr>
      </p:cxnSp>
      <p:cxnSp>
        <p:nvCxnSpPr>
          <p:cNvPr id="195" name="Google Shape;195;p42"/>
          <p:cNvCxnSpPr/>
          <p:nvPr/>
        </p:nvCxnSpPr>
        <p:spPr>
          <a:xfrm rot="10800000">
            <a:off x="7154828" y="2538405"/>
            <a:ext cx="425100" cy="1500"/>
          </a:xfrm>
          <a:prstGeom prst="straightConnector1">
            <a:avLst/>
          </a:prstGeom>
          <a:noFill/>
          <a:ln cap="flat" cmpd="sng" w="19050">
            <a:solidFill>
              <a:srgbClr val="F8E0A1"/>
            </a:solidFill>
            <a:prstDash val="solid"/>
            <a:round/>
            <a:headEnd len="sm" w="sm" type="none"/>
            <a:tailEnd len="sm" w="sm" type="none"/>
          </a:ln>
        </p:spPr>
      </p:cxnSp>
      <p:cxnSp>
        <p:nvCxnSpPr>
          <p:cNvPr id="196" name="Google Shape;196;p42"/>
          <p:cNvCxnSpPr/>
          <p:nvPr/>
        </p:nvCxnSpPr>
        <p:spPr>
          <a:xfrm rot="10800000">
            <a:off x="4614485" y="3614808"/>
            <a:ext cx="425100" cy="1500"/>
          </a:xfrm>
          <a:prstGeom prst="straightConnector1">
            <a:avLst/>
          </a:prstGeom>
          <a:noFill/>
          <a:ln cap="flat" cmpd="sng" w="19050">
            <a:solidFill>
              <a:srgbClr val="F8E0A1"/>
            </a:solidFill>
            <a:prstDash val="solid"/>
            <a:round/>
            <a:headEnd len="sm" w="sm" type="none"/>
            <a:tailEnd len="sm" w="sm" type="none"/>
          </a:ln>
        </p:spPr>
      </p:cxnSp>
      <p:cxnSp>
        <p:nvCxnSpPr>
          <p:cNvPr id="197" name="Google Shape;197;p42"/>
          <p:cNvCxnSpPr/>
          <p:nvPr/>
        </p:nvCxnSpPr>
        <p:spPr>
          <a:xfrm rot="10800000">
            <a:off x="7154828" y="3613208"/>
            <a:ext cx="425100" cy="1500"/>
          </a:xfrm>
          <a:prstGeom prst="straightConnector1">
            <a:avLst/>
          </a:prstGeom>
          <a:noFill/>
          <a:ln cap="flat" cmpd="sng" w="19050">
            <a:solidFill>
              <a:srgbClr val="F8E0A1"/>
            </a:solidFill>
            <a:prstDash val="solid"/>
            <a:round/>
            <a:headEnd len="sm" w="sm" type="none"/>
            <a:tailEnd len="sm" w="sm" type="none"/>
          </a:ln>
        </p:spPr>
      </p:cxnSp>
      <p:cxnSp>
        <p:nvCxnSpPr>
          <p:cNvPr id="198" name="Google Shape;198;p42"/>
          <p:cNvCxnSpPr/>
          <p:nvPr/>
        </p:nvCxnSpPr>
        <p:spPr>
          <a:xfrm rot="10800000">
            <a:off x="4614485" y="4766381"/>
            <a:ext cx="425100" cy="1500"/>
          </a:xfrm>
          <a:prstGeom prst="straightConnector1">
            <a:avLst/>
          </a:prstGeom>
          <a:noFill/>
          <a:ln cap="flat" cmpd="sng" w="19050">
            <a:solidFill>
              <a:srgbClr val="F8E0A1"/>
            </a:solidFill>
            <a:prstDash val="solid"/>
            <a:round/>
            <a:headEnd len="sm" w="sm" type="none"/>
            <a:tailEnd len="sm" w="sm" type="none"/>
          </a:ln>
        </p:spPr>
      </p:cxnSp>
      <p:cxnSp>
        <p:nvCxnSpPr>
          <p:cNvPr id="199" name="Google Shape;199;p42"/>
          <p:cNvCxnSpPr/>
          <p:nvPr/>
        </p:nvCxnSpPr>
        <p:spPr>
          <a:xfrm rot="10800000">
            <a:off x="7154828" y="4764782"/>
            <a:ext cx="425100" cy="1500"/>
          </a:xfrm>
          <a:prstGeom prst="straightConnector1">
            <a:avLst/>
          </a:prstGeom>
          <a:noFill/>
          <a:ln cap="flat" cmpd="sng" w="19050">
            <a:solidFill>
              <a:srgbClr val="F8E0A1"/>
            </a:solidFill>
            <a:prstDash val="solid"/>
            <a:round/>
            <a:headEnd len="sm" w="sm" type="none"/>
            <a:tailEnd len="sm" w="sm" type="none"/>
          </a:ln>
        </p:spPr>
      </p:cxnSp>
      <p:cxnSp>
        <p:nvCxnSpPr>
          <p:cNvPr id="200" name="Google Shape;200;p42"/>
          <p:cNvCxnSpPr/>
          <p:nvPr/>
        </p:nvCxnSpPr>
        <p:spPr>
          <a:xfrm rot="10800000">
            <a:off x="4602672" y="5856236"/>
            <a:ext cx="425100" cy="1500"/>
          </a:xfrm>
          <a:prstGeom prst="straightConnector1">
            <a:avLst/>
          </a:prstGeom>
          <a:noFill/>
          <a:ln cap="flat" cmpd="sng" w="19050">
            <a:solidFill>
              <a:srgbClr val="F8E0A1"/>
            </a:solidFill>
            <a:prstDash val="solid"/>
            <a:round/>
            <a:headEnd len="sm" w="sm" type="none"/>
            <a:tailEnd len="sm" w="sm" type="none"/>
          </a:ln>
        </p:spPr>
      </p:cxnSp>
      <p:cxnSp>
        <p:nvCxnSpPr>
          <p:cNvPr id="201" name="Google Shape;201;p42"/>
          <p:cNvCxnSpPr/>
          <p:nvPr/>
        </p:nvCxnSpPr>
        <p:spPr>
          <a:xfrm rot="10800000">
            <a:off x="7143014" y="5854636"/>
            <a:ext cx="425100" cy="1500"/>
          </a:xfrm>
          <a:prstGeom prst="straightConnector1">
            <a:avLst/>
          </a:prstGeom>
          <a:noFill/>
          <a:ln cap="flat" cmpd="sng" w="19050">
            <a:solidFill>
              <a:srgbClr val="F8E0A1"/>
            </a:solidFill>
            <a:prstDash val="solid"/>
            <a:round/>
            <a:headEnd len="sm" w="sm" type="none"/>
            <a:tailEnd len="sm" w="sm" type="none"/>
          </a:ln>
        </p:spPr>
      </p:cxnSp>
      <p:sp>
        <p:nvSpPr>
          <p:cNvPr id="202" name="Google Shape;202;p42"/>
          <p:cNvSpPr/>
          <p:nvPr/>
        </p:nvSpPr>
        <p:spPr>
          <a:xfrm>
            <a:off x="4270543" y="2311624"/>
            <a:ext cx="425100" cy="429900"/>
          </a:xfrm>
          <a:prstGeom prst="rect">
            <a:avLst/>
          </a:prstGeom>
          <a:solidFill>
            <a:srgbClr val="031F5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GB" sz="1600">
                <a:solidFill>
                  <a:srgbClr val="E6C77B"/>
                </a:solidFill>
                <a:latin typeface="Proxima Nova"/>
                <a:ea typeface="Proxima Nova"/>
                <a:cs typeface="Proxima Nova"/>
                <a:sym typeface="Proxima Nova"/>
              </a:rPr>
              <a:t>1</a:t>
            </a:r>
            <a:endParaRPr b="1" sz="1600">
              <a:solidFill>
                <a:srgbClr val="E6C77B"/>
              </a:solidFill>
              <a:latin typeface="Proxima Nova"/>
              <a:ea typeface="Proxima Nova"/>
              <a:cs typeface="Proxima Nova"/>
              <a:sym typeface="Proxima Nova"/>
            </a:endParaRPr>
          </a:p>
        </p:txBody>
      </p:sp>
      <p:sp>
        <p:nvSpPr>
          <p:cNvPr id="203" name="Google Shape;203;p42"/>
          <p:cNvSpPr/>
          <p:nvPr/>
        </p:nvSpPr>
        <p:spPr>
          <a:xfrm>
            <a:off x="4270543" y="3383164"/>
            <a:ext cx="425100" cy="429900"/>
          </a:xfrm>
          <a:prstGeom prst="rect">
            <a:avLst/>
          </a:prstGeom>
          <a:solidFill>
            <a:srgbClr val="031F5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GB" sz="1600">
                <a:solidFill>
                  <a:srgbClr val="E6C77B"/>
                </a:solidFill>
                <a:latin typeface="Proxima Nova"/>
                <a:ea typeface="Proxima Nova"/>
                <a:cs typeface="Proxima Nova"/>
                <a:sym typeface="Proxima Nova"/>
              </a:rPr>
              <a:t>2</a:t>
            </a:r>
            <a:endParaRPr b="1" sz="1600">
              <a:solidFill>
                <a:srgbClr val="E6C77B"/>
              </a:solidFill>
              <a:latin typeface="Proxima Nova"/>
              <a:ea typeface="Proxima Nova"/>
              <a:cs typeface="Proxima Nova"/>
              <a:sym typeface="Proxima Nova"/>
            </a:endParaRPr>
          </a:p>
        </p:txBody>
      </p:sp>
      <p:sp>
        <p:nvSpPr>
          <p:cNvPr id="204" name="Google Shape;204;p42"/>
          <p:cNvSpPr/>
          <p:nvPr/>
        </p:nvSpPr>
        <p:spPr>
          <a:xfrm>
            <a:off x="4270543" y="4544045"/>
            <a:ext cx="425100" cy="429900"/>
          </a:xfrm>
          <a:prstGeom prst="rect">
            <a:avLst/>
          </a:prstGeom>
          <a:solidFill>
            <a:srgbClr val="031F5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GB" sz="1600">
                <a:solidFill>
                  <a:srgbClr val="E6C77B"/>
                </a:solidFill>
                <a:latin typeface="Proxima Nova"/>
                <a:ea typeface="Proxima Nova"/>
                <a:cs typeface="Proxima Nova"/>
                <a:sym typeface="Proxima Nova"/>
              </a:rPr>
              <a:t>3</a:t>
            </a:r>
            <a:endParaRPr b="1" sz="1600">
              <a:solidFill>
                <a:srgbClr val="E6C77B"/>
              </a:solidFill>
              <a:latin typeface="Proxima Nova"/>
              <a:ea typeface="Proxima Nova"/>
              <a:cs typeface="Proxima Nova"/>
              <a:sym typeface="Proxima Nova"/>
            </a:endParaRPr>
          </a:p>
        </p:txBody>
      </p:sp>
      <p:sp>
        <p:nvSpPr>
          <p:cNvPr id="205" name="Google Shape;205;p42"/>
          <p:cNvSpPr/>
          <p:nvPr/>
        </p:nvSpPr>
        <p:spPr>
          <a:xfrm>
            <a:off x="4270543" y="5626996"/>
            <a:ext cx="425100" cy="429900"/>
          </a:xfrm>
          <a:prstGeom prst="rect">
            <a:avLst/>
          </a:prstGeom>
          <a:solidFill>
            <a:srgbClr val="031F5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GB" sz="1600">
                <a:solidFill>
                  <a:srgbClr val="E6C77B"/>
                </a:solidFill>
                <a:latin typeface="Proxima Nova"/>
                <a:ea typeface="Proxima Nova"/>
                <a:cs typeface="Proxima Nova"/>
                <a:sym typeface="Proxima Nova"/>
              </a:rPr>
              <a:t>4</a:t>
            </a:r>
            <a:endParaRPr b="1" sz="1600">
              <a:solidFill>
                <a:srgbClr val="E6C77B"/>
              </a:solidFill>
              <a:latin typeface="Proxima Nova"/>
              <a:ea typeface="Proxima Nova"/>
              <a:cs typeface="Proxima Nova"/>
              <a:sym typeface="Proxima Nova"/>
            </a:endParaRPr>
          </a:p>
        </p:txBody>
      </p:sp>
      <p:sp>
        <p:nvSpPr>
          <p:cNvPr id="206" name="Google Shape;206;p42"/>
          <p:cNvSpPr/>
          <p:nvPr/>
        </p:nvSpPr>
        <p:spPr>
          <a:xfrm>
            <a:off x="7544275" y="2311624"/>
            <a:ext cx="425100" cy="429900"/>
          </a:xfrm>
          <a:prstGeom prst="rect">
            <a:avLst/>
          </a:prstGeom>
          <a:solidFill>
            <a:srgbClr val="031F5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GB" sz="1600">
                <a:solidFill>
                  <a:srgbClr val="E6C77B"/>
                </a:solidFill>
                <a:latin typeface="Proxima Nova"/>
                <a:ea typeface="Proxima Nova"/>
                <a:cs typeface="Proxima Nova"/>
                <a:sym typeface="Proxima Nova"/>
              </a:rPr>
              <a:t>5</a:t>
            </a:r>
            <a:endParaRPr b="1" sz="1600">
              <a:solidFill>
                <a:srgbClr val="E6C77B"/>
              </a:solidFill>
              <a:latin typeface="Proxima Nova"/>
              <a:ea typeface="Proxima Nova"/>
              <a:cs typeface="Proxima Nova"/>
              <a:sym typeface="Proxima Nova"/>
            </a:endParaRPr>
          </a:p>
        </p:txBody>
      </p:sp>
      <p:sp>
        <p:nvSpPr>
          <p:cNvPr id="207" name="Google Shape;207;p42"/>
          <p:cNvSpPr/>
          <p:nvPr/>
        </p:nvSpPr>
        <p:spPr>
          <a:xfrm>
            <a:off x="7544275" y="3383720"/>
            <a:ext cx="425100" cy="429900"/>
          </a:xfrm>
          <a:prstGeom prst="rect">
            <a:avLst/>
          </a:prstGeom>
          <a:solidFill>
            <a:srgbClr val="031F5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GB" sz="1600">
                <a:solidFill>
                  <a:srgbClr val="E6C77B"/>
                </a:solidFill>
                <a:latin typeface="Proxima Nova"/>
                <a:ea typeface="Proxima Nova"/>
                <a:cs typeface="Proxima Nova"/>
                <a:sym typeface="Proxima Nova"/>
              </a:rPr>
              <a:t>6</a:t>
            </a:r>
            <a:endParaRPr b="1" sz="1600">
              <a:solidFill>
                <a:srgbClr val="E6C77B"/>
              </a:solidFill>
              <a:latin typeface="Proxima Nova"/>
              <a:ea typeface="Proxima Nova"/>
              <a:cs typeface="Proxima Nova"/>
              <a:sym typeface="Proxima Nova"/>
            </a:endParaRPr>
          </a:p>
        </p:txBody>
      </p:sp>
      <p:sp>
        <p:nvSpPr>
          <p:cNvPr id="208" name="Google Shape;208;p42"/>
          <p:cNvSpPr/>
          <p:nvPr/>
        </p:nvSpPr>
        <p:spPr>
          <a:xfrm>
            <a:off x="7544275" y="4544602"/>
            <a:ext cx="425100" cy="429900"/>
          </a:xfrm>
          <a:prstGeom prst="rect">
            <a:avLst/>
          </a:prstGeom>
          <a:solidFill>
            <a:srgbClr val="031F5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GB" sz="1600">
                <a:solidFill>
                  <a:srgbClr val="E6C77B"/>
                </a:solidFill>
                <a:latin typeface="Proxima Nova"/>
                <a:ea typeface="Proxima Nova"/>
                <a:cs typeface="Proxima Nova"/>
                <a:sym typeface="Proxima Nova"/>
              </a:rPr>
              <a:t>7</a:t>
            </a:r>
            <a:endParaRPr b="1" sz="1600">
              <a:solidFill>
                <a:srgbClr val="E6C77B"/>
              </a:solidFill>
              <a:latin typeface="Proxima Nova"/>
              <a:ea typeface="Proxima Nova"/>
              <a:cs typeface="Proxima Nova"/>
              <a:sym typeface="Proxima Nova"/>
            </a:endParaRPr>
          </a:p>
        </p:txBody>
      </p:sp>
      <p:sp>
        <p:nvSpPr>
          <p:cNvPr id="209" name="Google Shape;209;p42"/>
          <p:cNvSpPr/>
          <p:nvPr/>
        </p:nvSpPr>
        <p:spPr>
          <a:xfrm>
            <a:off x="7544275" y="5627553"/>
            <a:ext cx="425100" cy="429900"/>
          </a:xfrm>
          <a:prstGeom prst="rect">
            <a:avLst/>
          </a:prstGeom>
          <a:solidFill>
            <a:srgbClr val="031F5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GB" sz="1600">
                <a:solidFill>
                  <a:srgbClr val="E6C77B"/>
                </a:solidFill>
                <a:latin typeface="Proxima Nova"/>
                <a:ea typeface="Proxima Nova"/>
                <a:cs typeface="Proxima Nova"/>
                <a:sym typeface="Proxima Nova"/>
              </a:rPr>
              <a:t>8</a:t>
            </a:r>
            <a:endParaRPr b="1" sz="1600">
              <a:solidFill>
                <a:srgbClr val="E6C77B"/>
              </a:solidFill>
              <a:latin typeface="Proxima Nova"/>
              <a:ea typeface="Proxima Nova"/>
              <a:cs typeface="Proxima Nova"/>
              <a:sym typeface="Proxima Nova"/>
            </a:endParaRPr>
          </a:p>
        </p:txBody>
      </p:sp>
      <p:pic>
        <p:nvPicPr>
          <p:cNvPr id="210" name="Google Shape;210;p42"/>
          <p:cNvPicPr preferRelativeResize="0"/>
          <p:nvPr/>
        </p:nvPicPr>
        <p:blipFill>
          <a:blip r:embed="rId4">
            <a:alphaModFix/>
          </a:blip>
          <a:stretch>
            <a:fillRect/>
          </a:stretch>
        </p:blipFill>
        <p:spPr>
          <a:xfrm>
            <a:off x="11205475" y="132274"/>
            <a:ext cx="906255" cy="496499"/>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4" name="Shape 214"/>
        <p:cNvGrpSpPr/>
        <p:nvPr/>
      </p:nvGrpSpPr>
      <p:grpSpPr>
        <a:xfrm>
          <a:off x="0" y="0"/>
          <a:ext cx="0" cy="0"/>
          <a:chOff x="0" y="0"/>
          <a:chExt cx="0" cy="0"/>
        </a:xfrm>
      </p:grpSpPr>
      <p:pic>
        <p:nvPicPr>
          <p:cNvPr id="215" name="Google Shape;215;p43"/>
          <p:cNvPicPr preferRelativeResize="0"/>
          <p:nvPr/>
        </p:nvPicPr>
        <p:blipFill rotWithShape="1">
          <a:blip r:embed="rId3">
            <a:alphaModFix amt="10000"/>
          </a:blip>
          <a:srcRect b="0" l="0" r="0" t="0"/>
          <a:stretch/>
        </p:blipFill>
        <p:spPr>
          <a:xfrm>
            <a:off x="75" y="0"/>
            <a:ext cx="12192000" cy="6858111"/>
          </a:xfrm>
          <a:prstGeom prst="rect">
            <a:avLst/>
          </a:prstGeom>
          <a:noFill/>
          <a:ln>
            <a:noFill/>
          </a:ln>
        </p:spPr>
      </p:pic>
      <p:sp>
        <p:nvSpPr>
          <p:cNvPr id="216" name="Google Shape;216;p43"/>
          <p:cNvSpPr txBox="1"/>
          <p:nvPr/>
        </p:nvSpPr>
        <p:spPr>
          <a:xfrm>
            <a:off x="1053117" y="2592131"/>
            <a:ext cx="3827400" cy="1299000"/>
          </a:xfrm>
          <a:prstGeom prst="rect">
            <a:avLst/>
          </a:prstGeom>
          <a:noFill/>
          <a:ln>
            <a:noFill/>
          </a:ln>
        </p:spPr>
        <p:txBody>
          <a:bodyPr anchorCtr="0" anchor="t" bIns="45700" lIns="91425" spcFirstLastPara="1" rIns="91425" wrap="square" tIns="45700">
            <a:spAutoFit/>
          </a:bodyPr>
          <a:lstStyle/>
          <a:p>
            <a:pPr indent="0" lvl="0" marL="0" rtl="0" algn="l">
              <a:lnSpc>
                <a:spcPct val="115000"/>
              </a:lnSpc>
              <a:spcBef>
                <a:spcPts val="0"/>
              </a:spcBef>
              <a:spcAft>
                <a:spcPts val="0"/>
              </a:spcAft>
              <a:buClr>
                <a:schemeClr val="dk1"/>
              </a:buClr>
              <a:buSzPts val="1100"/>
              <a:buFont typeface="Arial"/>
              <a:buNone/>
            </a:pPr>
            <a:r>
              <a:rPr lang="en-GB">
                <a:solidFill>
                  <a:schemeClr val="dk1"/>
                </a:solidFill>
                <a:latin typeface="Proxima Nova"/>
                <a:ea typeface="Proxima Nova"/>
                <a:cs typeface="Proxima Nova"/>
                <a:sym typeface="Proxima Nova"/>
              </a:rPr>
              <a:t>Whether it's the founders, owners or the representatives within your organisation handling client-facing opportunities, you want to understand who they are so you can position yourself &amp; the business accordingly.</a:t>
            </a:r>
            <a:endParaRPr i="0" sz="1400" u="none" cap="none" strike="noStrike">
              <a:solidFill>
                <a:srgbClr val="000000"/>
              </a:solidFill>
              <a:latin typeface="Proxima Nova"/>
              <a:ea typeface="Proxima Nova"/>
              <a:cs typeface="Proxima Nova"/>
              <a:sym typeface="Proxima Nova"/>
            </a:endParaRPr>
          </a:p>
        </p:txBody>
      </p:sp>
      <p:sp>
        <p:nvSpPr>
          <p:cNvPr id="217" name="Google Shape;217;p43"/>
          <p:cNvSpPr/>
          <p:nvPr/>
        </p:nvSpPr>
        <p:spPr>
          <a:xfrm>
            <a:off x="978925" y="2574800"/>
            <a:ext cx="3901500" cy="1405500"/>
          </a:xfrm>
          <a:prstGeom prst="roundRect">
            <a:avLst>
              <a:gd fmla="val 16667" name="adj"/>
            </a:avLst>
          </a:prstGeom>
          <a:noFill/>
          <a:ln cap="flat" cmpd="sng" w="9525">
            <a:solidFill>
              <a:srgbClr val="E6C77B"/>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18" name="Google Shape;218;p43"/>
          <p:cNvSpPr txBox="1"/>
          <p:nvPr/>
        </p:nvSpPr>
        <p:spPr>
          <a:xfrm>
            <a:off x="1053123" y="540500"/>
            <a:ext cx="5087700" cy="1939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000"/>
              <a:buFont typeface="Arial"/>
              <a:buNone/>
            </a:pPr>
            <a:r>
              <a:rPr b="1" i="0" lang="en-GB" sz="4000" u="none" cap="none" strike="noStrike">
                <a:solidFill>
                  <a:srgbClr val="031F58"/>
                </a:solidFill>
                <a:latin typeface="Proxima Nova"/>
                <a:ea typeface="Proxima Nova"/>
                <a:cs typeface="Proxima Nova"/>
                <a:sym typeface="Proxima Nova"/>
              </a:rPr>
              <a:t>Ke</a:t>
            </a:r>
            <a:r>
              <a:rPr b="1" lang="en-GB" sz="4000">
                <a:solidFill>
                  <a:srgbClr val="031F58"/>
                </a:solidFill>
                <a:latin typeface="Proxima Nova"/>
                <a:ea typeface="Proxima Nova"/>
                <a:cs typeface="Proxima Nova"/>
                <a:sym typeface="Proxima Nova"/>
              </a:rPr>
              <a:t>y People &amp;       Why They’re Credible?</a:t>
            </a:r>
            <a:endParaRPr i="0" sz="1400" u="none" cap="none" strike="noStrike">
              <a:solidFill>
                <a:srgbClr val="031F58"/>
              </a:solidFill>
              <a:latin typeface="Proxima Nova"/>
              <a:ea typeface="Proxima Nova"/>
              <a:cs typeface="Proxima Nova"/>
              <a:sym typeface="Proxima Nova"/>
            </a:endParaRPr>
          </a:p>
        </p:txBody>
      </p:sp>
      <p:sp>
        <p:nvSpPr>
          <p:cNvPr id="219" name="Google Shape;219;p43"/>
          <p:cNvSpPr txBox="1"/>
          <p:nvPr/>
        </p:nvSpPr>
        <p:spPr>
          <a:xfrm>
            <a:off x="951867" y="4095890"/>
            <a:ext cx="4029900" cy="1980900"/>
          </a:xfrm>
          <a:prstGeom prst="rect">
            <a:avLst/>
          </a:prstGeom>
          <a:noFill/>
          <a:ln>
            <a:noFill/>
          </a:ln>
        </p:spPr>
        <p:txBody>
          <a:bodyPr anchorCtr="0" anchor="t" bIns="45700" lIns="91425" spcFirstLastPara="1" rIns="91425" wrap="square" tIns="45700">
            <a:spAutoFit/>
          </a:bodyPr>
          <a:lstStyle/>
          <a:p>
            <a:pPr indent="0" lvl="0" marL="0" rtl="0" algn="l">
              <a:lnSpc>
                <a:spcPct val="115000"/>
              </a:lnSpc>
              <a:spcBef>
                <a:spcPts val="0"/>
              </a:spcBef>
              <a:spcAft>
                <a:spcPts val="0"/>
              </a:spcAft>
              <a:buClr>
                <a:schemeClr val="dk1"/>
              </a:buClr>
              <a:buSzPts val="1100"/>
              <a:buFont typeface="Arial"/>
              <a:buNone/>
            </a:pPr>
            <a:r>
              <a:rPr b="1" lang="en-GB">
                <a:solidFill>
                  <a:schemeClr val="dk1"/>
                </a:solidFill>
                <a:latin typeface="Proxima Nova"/>
                <a:ea typeface="Proxima Nova"/>
                <a:cs typeface="Proxima Nova"/>
                <a:sym typeface="Proxima Nova"/>
              </a:rPr>
              <a:t>Identify and outline</a:t>
            </a:r>
            <a:r>
              <a:rPr lang="en-GB">
                <a:solidFill>
                  <a:schemeClr val="dk1"/>
                </a:solidFill>
                <a:latin typeface="Proxima Nova"/>
                <a:ea typeface="Proxima Nova"/>
                <a:cs typeface="Proxima Nova"/>
                <a:sym typeface="Proxima Nova"/>
              </a:rPr>
              <a:t> these key stakeholders, look to tie this into the business and the solution. You want images of these people, talk about their experience and their achievements. You can then leverage this information pitches, emails &amp; decks. Doing this humanises the product or service you offer:</a:t>
            </a:r>
            <a:endParaRPr>
              <a:solidFill>
                <a:schemeClr val="dk1"/>
              </a:solidFill>
              <a:latin typeface="Proxima Nova"/>
              <a:ea typeface="Proxima Nova"/>
              <a:cs typeface="Proxima Nova"/>
              <a:sym typeface="Proxima Nova"/>
            </a:endParaRPr>
          </a:p>
          <a:p>
            <a:pPr indent="0" lvl="0" marL="0" marR="0" rtl="0" algn="l">
              <a:lnSpc>
                <a:spcPct val="160000"/>
              </a:lnSpc>
              <a:spcBef>
                <a:spcPts val="0"/>
              </a:spcBef>
              <a:spcAft>
                <a:spcPts val="0"/>
              </a:spcAft>
              <a:buClr>
                <a:srgbClr val="000000"/>
              </a:buClr>
              <a:buSzPts val="1000"/>
              <a:buFont typeface="Arial"/>
              <a:buNone/>
            </a:pPr>
            <a:r>
              <a:t/>
            </a:r>
            <a:endParaRPr sz="1000">
              <a:latin typeface="Poppins"/>
              <a:ea typeface="Poppins"/>
              <a:cs typeface="Poppins"/>
              <a:sym typeface="Poppins"/>
            </a:endParaRPr>
          </a:p>
        </p:txBody>
      </p:sp>
      <p:sp>
        <p:nvSpPr>
          <p:cNvPr id="220" name="Google Shape;220;p43"/>
          <p:cNvSpPr txBox="1"/>
          <p:nvPr/>
        </p:nvSpPr>
        <p:spPr>
          <a:xfrm>
            <a:off x="533398" y="533400"/>
            <a:ext cx="561000" cy="708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000"/>
              <a:buFont typeface="Arial"/>
              <a:buNone/>
            </a:pPr>
            <a:r>
              <a:rPr b="1" lang="en-GB" sz="4000">
                <a:solidFill>
                  <a:srgbClr val="E6C77B"/>
                </a:solidFill>
                <a:latin typeface="Proxima Nova"/>
                <a:ea typeface="Proxima Nova"/>
                <a:cs typeface="Proxima Nova"/>
                <a:sym typeface="Proxima Nova"/>
              </a:rPr>
              <a:t>1.</a:t>
            </a:r>
            <a:endParaRPr i="0" sz="1400" u="none" cap="none" strike="noStrike">
              <a:solidFill>
                <a:srgbClr val="E6C77B"/>
              </a:solidFill>
              <a:latin typeface="Proxima Nova"/>
              <a:ea typeface="Proxima Nova"/>
              <a:cs typeface="Proxima Nova"/>
              <a:sym typeface="Proxima Nova"/>
            </a:endParaRPr>
          </a:p>
        </p:txBody>
      </p:sp>
      <p:sp>
        <p:nvSpPr>
          <p:cNvPr id="221" name="Google Shape;221;p43"/>
          <p:cNvSpPr txBox="1"/>
          <p:nvPr/>
        </p:nvSpPr>
        <p:spPr>
          <a:xfrm>
            <a:off x="10058364" y="541038"/>
            <a:ext cx="1843500" cy="692700"/>
          </a:xfrm>
          <a:prstGeom prst="rect">
            <a:avLst/>
          </a:prstGeom>
          <a:noFill/>
          <a:ln>
            <a:noFill/>
          </a:ln>
        </p:spPr>
        <p:txBody>
          <a:bodyPr anchorCtr="0" anchor="t" bIns="45700" lIns="91425" spcFirstLastPara="1" rIns="91425" wrap="square" tIns="45700">
            <a:spAutoFit/>
          </a:bodyPr>
          <a:lstStyle/>
          <a:p>
            <a:pPr indent="0" lvl="0" marL="0" marR="0" rtl="0" algn="l">
              <a:lnSpc>
                <a:spcPct val="127272"/>
              </a:lnSpc>
              <a:spcBef>
                <a:spcPts val="0"/>
              </a:spcBef>
              <a:spcAft>
                <a:spcPts val="0"/>
              </a:spcAft>
              <a:buClr>
                <a:srgbClr val="000000"/>
              </a:buClr>
              <a:buSzPts val="1100"/>
              <a:buFont typeface="Arial"/>
              <a:buNone/>
            </a:pPr>
            <a:r>
              <a:rPr i="1" lang="en-GB" sz="1100">
                <a:solidFill>
                  <a:schemeClr val="dk1"/>
                </a:solidFill>
                <a:latin typeface="Poppins"/>
                <a:ea typeface="Poppins"/>
                <a:cs typeface="Poppins"/>
                <a:sym typeface="Poppins"/>
              </a:rPr>
              <a:t>FEEL FREE TO FILL OUT THESE FIELDS WITH THE </a:t>
            </a:r>
            <a:endParaRPr i="1" sz="1100">
              <a:solidFill>
                <a:schemeClr val="dk1"/>
              </a:solidFill>
              <a:latin typeface="Poppins"/>
              <a:ea typeface="Poppins"/>
              <a:cs typeface="Poppins"/>
              <a:sym typeface="Poppins"/>
            </a:endParaRPr>
          </a:p>
          <a:p>
            <a:pPr indent="0" lvl="0" marL="0" marR="0" rtl="0" algn="l">
              <a:lnSpc>
                <a:spcPct val="127272"/>
              </a:lnSpc>
              <a:spcBef>
                <a:spcPts val="0"/>
              </a:spcBef>
              <a:spcAft>
                <a:spcPts val="0"/>
              </a:spcAft>
              <a:buClr>
                <a:srgbClr val="000000"/>
              </a:buClr>
              <a:buSzPts val="1100"/>
              <a:buFont typeface="Arial"/>
              <a:buNone/>
            </a:pPr>
            <a:r>
              <a:rPr i="1" lang="en-GB" sz="1100">
                <a:solidFill>
                  <a:schemeClr val="dk1"/>
                </a:solidFill>
                <a:latin typeface="Poppins"/>
                <a:ea typeface="Poppins"/>
                <a:cs typeface="Poppins"/>
                <a:sym typeface="Poppins"/>
              </a:rPr>
              <a:t>RELEVANT INFORMATION.</a:t>
            </a:r>
            <a:endParaRPr i="1" sz="1100">
              <a:solidFill>
                <a:schemeClr val="dk1"/>
              </a:solidFill>
              <a:latin typeface="Poppins"/>
              <a:ea typeface="Poppins"/>
              <a:cs typeface="Poppins"/>
              <a:sym typeface="Poppins"/>
            </a:endParaRPr>
          </a:p>
        </p:txBody>
      </p:sp>
      <p:graphicFrame>
        <p:nvGraphicFramePr>
          <p:cNvPr id="222" name="Google Shape;222;p43"/>
          <p:cNvGraphicFramePr/>
          <p:nvPr/>
        </p:nvGraphicFramePr>
        <p:xfrm>
          <a:off x="5159425" y="1340075"/>
          <a:ext cx="3000000" cy="3000000"/>
        </p:xfrm>
        <a:graphic>
          <a:graphicData uri="http://schemas.openxmlformats.org/drawingml/2006/table">
            <a:tbl>
              <a:tblPr>
                <a:noFill/>
                <a:tableStyleId>{41FFB7AF-C325-4698-9283-EECA48F5F755}</a:tableStyleId>
              </a:tblPr>
              <a:tblGrid>
                <a:gridCol w="6742450"/>
              </a:tblGrid>
              <a:tr h="569125">
                <a:tc>
                  <a:txBody>
                    <a:bodyPr/>
                    <a:lstStyle/>
                    <a:p>
                      <a:pPr indent="0" lvl="0" marL="0" rtl="0" algn="l">
                        <a:spcBef>
                          <a:spcPts val="0"/>
                        </a:spcBef>
                        <a:spcAft>
                          <a:spcPts val="0"/>
                        </a:spcAft>
                        <a:buNone/>
                      </a:pPr>
                      <a:r>
                        <a:t/>
                      </a:r>
                      <a:endParaRPr/>
                    </a:p>
                  </a:txBody>
                  <a:tcPr marT="91425" marB="91425" marR="91425" marL="91425">
                    <a:lnL cap="flat" cmpd="sng" w="9525">
                      <a:solidFill>
                        <a:srgbClr val="031F58"/>
                      </a:solidFill>
                      <a:prstDash val="solid"/>
                      <a:round/>
                      <a:headEnd len="sm" w="sm" type="none"/>
                      <a:tailEnd len="sm" w="sm" type="none"/>
                    </a:lnL>
                    <a:lnR cap="flat" cmpd="sng" w="9525">
                      <a:solidFill>
                        <a:srgbClr val="031F58"/>
                      </a:solidFill>
                      <a:prstDash val="solid"/>
                      <a:round/>
                      <a:headEnd len="sm" w="sm" type="none"/>
                      <a:tailEnd len="sm" w="sm" type="none"/>
                    </a:lnR>
                    <a:lnT cap="flat" cmpd="sng" w="9525">
                      <a:solidFill>
                        <a:srgbClr val="031F58"/>
                      </a:solidFill>
                      <a:prstDash val="solid"/>
                      <a:round/>
                      <a:headEnd len="sm" w="sm" type="none"/>
                      <a:tailEnd len="sm" w="sm" type="none"/>
                    </a:lnT>
                    <a:lnB cap="flat" cmpd="sng" w="9525">
                      <a:solidFill>
                        <a:srgbClr val="EEEEEE"/>
                      </a:solidFill>
                      <a:prstDash val="solid"/>
                      <a:round/>
                      <a:headEnd len="sm" w="sm" type="none"/>
                      <a:tailEnd len="sm" w="sm" type="none"/>
                    </a:lnB>
                  </a:tcPr>
                </a:tc>
              </a:tr>
              <a:tr h="569125">
                <a:tc>
                  <a:txBody>
                    <a:bodyPr/>
                    <a:lstStyle/>
                    <a:p>
                      <a:pPr indent="0" lvl="0" marL="0" rtl="0" algn="l">
                        <a:spcBef>
                          <a:spcPts val="0"/>
                        </a:spcBef>
                        <a:spcAft>
                          <a:spcPts val="0"/>
                        </a:spcAft>
                        <a:buNone/>
                      </a:pPr>
                      <a:r>
                        <a:t/>
                      </a:r>
                      <a:endParaRPr/>
                    </a:p>
                  </a:txBody>
                  <a:tcPr marT="91425" marB="91425" marR="91425" marL="91425">
                    <a:lnL cap="flat" cmpd="sng" w="9525">
                      <a:solidFill>
                        <a:srgbClr val="031F58"/>
                      </a:solidFill>
                      <a:prstDash val="solid"/>
                      <a:round/>
                      <a:headEnd len="sm" w="sm" type="none"/>
                      <a:tailEnd len="sm" w="sm" type="none"/>
                    </a:lnL>
                    <a:lnR cap="flat" cmpd="sng" w="9525">
                      <a:solidFill>
                        <a:srgbClr val="031F58"/>
                      </a:solidFill>
                      <a:prstDash val="solid"/>
                      <a:round/>
                      <a:headEnd len="sm" w="sm" type="none"/>
                      <a:tailEnd len="sm" w="sm" type="none"/>
                    </a:lnR>
                    <a:lnT cap="flat" cmpd="sng" w="9525">
                      <a:solidFill>
                        <a:srgbClr val="EEEEEE"/>
                      </a:solidFill>
                      <a:prstDash val="solid"/>
                      <a:round/>
                      <a:headEnd len="sm" w="sm" type="none"/>
                      <a:tailEnd len="sm" w="sm" type="none"/>
                    </a:lnT>
                    <a:lnB cap="flat" cmpd="sng" w="9525">
                      <a:solidFill>
                        <a:srgbClr val="F2F2F2"/>
                      </a:solidFill>
                      <a:prstDash val="solid"/>
                      <a:round/>
                      <a:headEnd len="sm" w="sm" type="none"/>
                      <a:tailEnd len="sm" w="sm" type="none"/>
                    </a:lnB>
                  </a:tcPr>
                </a:tc>
              </a:tr>
              <a:tr h="569125">
                <a:tc>
                  <a:txBody>
                    <a:bodyPr/>
                    <a:lstStyle/>
                    <a:p>
                      <a:pPr indent="0" lvl="0" marL="0" rtl="0" algn="l">
                        <a:spcBef>
                          <a:spcPts val="0"/>
                        </a:spcBef>
                        <a:spcAft>
                          <a:spcPts val="0"/>
                        </a:spcAft>
                        <a:buNone/>
                      </a:pPr>
                      <a:r>
                        <a:t/>
                      </a:r>
                      <a:endParaRPr/>
                    </a:p>
                  </a:txBody>
                  <a:tcPr marT="91425" marB="91425" marR="91425" marL="91425">
                    <a:lnL cap="flat" cmpd="sng" w="9525">
                      <a:solidFill>
                        <a:srgbClr val="031F58"/>
                      </a:solidFill>
                      <a:prstDash val="solid"/>
                      <a:round/>
                      <a:headEnd len="sm" w="sm" type="none"/>
                      <a:tailEnd len="sm" w="sm" type="none"/>
                    </a:lnL>
                    <a:lnR cap="flat" cmpd="sng" w="9525">
                      <a:solidFill>
                        <a:srgbClr val="031F58"/>
                      </a:solidFill>
                      <a:prstDash val="solid"/>
                      <a:round/>
                      <a:headEnd len="sm" w="sm" type="none"/>
                      <a:tailEnd len="sm" w="sm" type="none"/>
                    </a:lnR>
                    <a:lnT cap="flat" cmpd="sng" w="9525">
                      <a:solidFill>
                        <a:srgbClr val="F2F2F2"/>
                      </a:solidFill>
                      <a:prstDash val="solid"/>
                      <a:round/>
                      <a:headEnd len="sm" w="sm" type="none"/>
                      <a:tailEnd len="sm" w="sm" type="none"/>
                    </a:lnT>
                    <a:lnB cap="flat" cmpd="sng" w="9525">
                      <a:solidFill>
                        <a:srgbClr val="F2F2F2"/>
                      </a:solidFill>
                      <a:prstDash val="solid"/>
                      <a:round/>
                      <a:headEnd len="sm" w="sm" type="none"/>
                      <a:tailEnd len="sm" w="sm" type="none"/>
                    </a:lnB>
                  </a:tcPr>
                </a:tc>
              </a:tr>
              <a:tr h="569125">
                <a:tc>
                  <a:txBody>
                    <a:bodyPr/>
                    <a:lstStyle/>
                    <a:p>
                      <a:pPr indent="0" lvl="0" marL="0" rtl="0" algn="l">
                        <a:spcBef>
                          <a:spcPts val="0"/>
                        </a:spcBef>
                        <a:spcAft>
                          <a:spcPts val="0"/>
                        </a:spcAft>
                        <a:buNone/>
                      </a:pPr>
                      <a:r>
                        <a:t/>
                      </a:r>
                      <a:endParaRPr/>
                    </a:p>
                  </a:txBody>
                  <a:tcPr marT="91425" marB="91425" marR="91425" marL="91425">
                    <a:lnL cap="flat" cmpd="sng" w="9525">
                      <a:solidFill>
                        <a:srgbClr val="031F58"/>
                      </a:solidFill>
                      <a:prstDash val="solid"/>
                      <a:round/>
                      <a:headEnd len="sm" w="sm" type="none"/>
                      <a:tailEnd len="sm" w="sm" type="none"/>
                    </a:lnL>
                    <a:lnR cap="flat" cmpd="sng" w="9525">
                      <a:solidFill>
                        <a:srgbClr val="031F58"/>
                      </a:solidFill>
                      <a:prstDash val="solid"/>
                      <a:round/>
                      <a:headEnd len="sm" w="sm" type="none"/>
                      <a:tailEnd len="sm" w="sm" type="none"/>
                    </a:lnR>
                    <a:lnT cap="flat" cmpd="sng" w="9525">
                      <a:solidFill>
                        <a:srgbClr val="F2F2F2"/>
                      </a:solidFill>
                      <a:prstDash val="solid"/>
                      <a:round/>
                      <a:headEnd len="sm" w="sm" type="none"/>
                      <a:tailEnd len="sm" w="sm" type="none"/>
                    </a:lnT>
                    <a:lnB cap="flat" cmpd="sng" w="9525">
                      <a:solidFill>
                        <a:srgbClr val="F2F2F2"/>
                      </a:solidFill>
                      <a:prstDash val="solid"/>
                      <a:round/>
                      <a:headEnd len="sm" w="sm" type="none"/>
                      <a:tailEnd len="sm" w="sm" type="none"/>
                    </a:lnB>
                  </a:tcPr>
                </a:tc>
              </a:tr>
              <a:tr h="591850">
                <a:tc>
                  <a:txBody>
                    <a:bodyPr/>
                    <a:lstStyle/>
                    <a:p>
                      <a:pPr indent="0" lvl="0" marL="0" rtl="0" algn="l">
                        <a:spcBef>
                          <a:spcPts val="0"/>
                        </a:spcBef>
                        <a:spcAft>
                          <a:spcPts val="0"/>
                        </a:spcAft>
                        <a:buNone/>
                      </a:pPr>
                      <a:r>
                        <a:t/>
                      </a:r>
                      <a:endParaRPr/>
                    </a:p>
                  </a:txBody>
                  <a:tcPr marT="91425" marB="91425" marR="91425" marL="91425">
                    <a:lnL cap="flat" cmpd="sng" w="9525">
                      <a:solidFill>
                        <a:srgbClr val="031F58"/>
                      </a:solidFill>
                      <a:prstDash val="solid"/>
                      <a:round/>
                      <a:headEnd len="sm" w="sm" type="none"/>
                      <a:tailEnd len="sm" w="sm" type="none"/>
                    </a:lnL>
                    <a:lnR cap="flat" cmpd="sng" w="9525">
                      <a:solidFill>
                        <a:srgbClr val="031F58"/>
                      </a:solidFill>
                      <a:prstDash val="solid"/>
                      <a:round/>
                      <a:headEnd len="sm" w="sm" type="none"/>
                      <a:tailEnd len="sm" w="sm" type="none"/>
                    </a:lnR>
                    <a:lnT cap="flat" cmpd="sng" w="9525">
                      <a:solidFill>
                        <a:srgbClr val="F2F2F2"/>
                      </a:solidFill>
                      <a:prstDash val="solid"/>
                      <a:round/>
                      <a:headEnd len="sm" w="sm" type="none"/>
                      <a:tailEnd len="sm" w="sm" type="none"/>
                    </a:lnT>
                    <a:lnB cap="flat" cmpd="sng" w="9525">
                      <a:solidFill>
                        <a:srgbClr val="F2F2F2"/>
                      </a:solidFill>
                      <a:prstDash val="solid"/>
                      <a:round/>
                      <a:headEnd len="sm" w="sm" type="none"/>
                      <a:tailEnd len="sm" w="sm" type="none"/>
                    </a:lnB>
                  </a:tcPr>
                </a:tc>
              </a:tr>
              <a:tr h="569125">
                <a:tc>
                  <a:txBody>
                    <a:bodyPr/>
                    <a:lstStyle/>
                    <a:p>
                      <a:pPr indent="0" lvl="0" marL="0" rtl="0" algn="l">
                        <a:spcBef>
                          <a:spcPts val="0"/>
                        </a:spcBef>
                        <a:spcAft>
                          <a:spcPts val="0"/>
                        </a:spcAft>
                        <a:buNone/>
                      </a:pPr>
                      <a:r>
                        <a:t/>
                      </a:r>
                      <a:endParaRPr/>
                    </a:p>
                  </a:txBody>
                  <a:tcPr marT="91425" marB="91425" marR="91425" marL="91425">
                    <a:lnL cap="flat" cmpd="sng" w="9525">
                      <a:solidFill>
                        <a:srgbClr val="031F58"/>
                      </a:solidFill>
                      <a:prstDash val="solid"/>
                      <a:round/>
                      <a:headEnd len="sm" w="sm" type="none"/>
                      <a:tailEnd len="sm" w="sm" type="none"/>
                    </a:lnL>
                    <a:lnR cap="flat" cmpd="sng" w="9525">
                      <a:solidFill>
                        <a:srgbClr val="031F58"/>
                      </a:solidFill>
                      <a:prstDash val="solid"/>
                      <a:round/>
                      <a:headEnd len="sm" w="sm" type="none"/>
                      <a:tailEnd len="sm" w="sm" type="none"/>
                    </a:lnR>
                    <a:lnT cap="flat" cmpd="sng" w="9525">
                      <a:solidFill>
                        <a:srgbClr val="F2F2F2"/>
                      </a:solidFill>
                      <a:prstDash val="solid"/>
                      <a:round/>
                      <a:headEnd len="sm" w="sm" type="none"/>
                      <a:tailEnd len="sm" w="sm" type="none"/>
                    </a:lnT>
                    <a:lnB cap="flat" cmpd="sng" w="9525">
                      <a:solidFill>
                        <a:srgbClr val="F2F2F2"/>
                      </a:solidFill>
                      <a:prstDash val="solid"/>
                      <a:round/>
                      <a:headEnd len="sm" w="sm" type="none"/>
                      <a:tailEnd len="sm" w="sm" type="none"/>
                    </a:lnB>
                  </a:tcPr>
                </a:tc>
              </a:tr>
              <a:tr h="569125">
                <a:tc>
                  <a:txBody>
                    <a:bodyPr/>
                    <a:lstStyle/>
                    <a:p>
                      <a:pPr indent="0" lvl="0" marL="0" rtl="0" algn="l">
                        <a:spcBef>
                          <a:spcPts val="0"/>
                        </a:spcBef>
                        <a:spcAft>
                          <a:spcPts val="0"/>
                        </a:spcAft>
                        <a:buNone/>
                      </a:pPr>
                      <a:r>
                        <a:t/>
                      </a:r>
                      <a:endParaRPr/>
                    </a:p>
                  </a:txBody>
                  <a:tcPr marT="91425" marB="91425" marR="91425" marL="91425">
                    <a:lnL cap="flat" cmpd="sng" w="9525">
                      <a:solidFill>
                        <a:srgbClr val="031F58"/>
                      </a:solidFill>
                      <a:prstDash val="solid"/>
                      <a:round/>
                      <a:headEnd len="sm" w="sm" type="none"/>
                      <a:tailEnd len="sm" w="sm" type="none"/>
                    </a:lnL>
                    <a:lnR cap="flat" cmpd="sng" w="9525">
                      <a:solidFill>
                        <a:srgbClr val="031F58"/>
                      </a:solidFill>
                      <a:prstDash val="solid"/>
                      <a:round/>
                      <a:headEnd len="sm" w="sm" type="none"/>
                      <a:tailEnd len="sm" w="sm" type="none"/>
                    </a:lnR>
                    <a:lnT cap="flat" cmpd="sng" w="9525">
                      <a:solidFill>
                        <a:srgbClr val="F2F2F2"/>
                      </a:solidFill>
                      <a:prstDash val="solid"/>
                      <a:round/>
                      <a:headEnd len="sm" w="sm" type="none"/>
                      <a:tailEnd len="sm" w="sm" type="none"/>
                    </a:lnT>
                    <a:lnB cap="flat" cmpd="sng" w="9525">
                      <a:solidFill>
                        <a:srgbClr val="F2F2F2"/>
                      </a:solidFill>
                      <a:prstDash val="solid"/>
                      <a:round/>
                      <a:headEnd len="sm" w="sm" type="none"/>
                      <a:tailEnd len="sm" w="sm" type="none"/>
                    </a:lnB>
                  </a:tcPr>
                </a:tc>
              </a:tr>
              <a:tr h="569125">
                <a:tc>
                  <a:txBody>
                    <a:bodyPr/>
                    <a:lstStyle/>
                    <a:p>
                      <a:pPr indent="0" lvl="0" marL="0" rtl="0" algn="l">
                        <a:spcBef>
                          <a:spcPts val="0"/>
                        </a:spcBef>
                        <a:spcAft>
                          <a:spcPts val="0"/>
                        </a:spcAft>
                        <a:buNone/>
                      </a:pPr>
                      <a:r>
                        <a:t/>
                      </a:r>
                      <a:endParaRPr/>
                    </a:p>
                  </a:txBody>
                  <a:tcPr marT="91425" marB="91425" marR="91425" marL="91425">
                    <a:lnL cap="flat" cmpd="sng" w="9525">
                      <a:solidFill>
                        <a:srgbClr val="031F58"/>
                      </a:solidFill>
                      <a:prstDash val="solid"/>
                      <a:round/>
                      <a:headEnd len="sm" w="sm" type="none"/>
                      <a:tailEnd len="sm" w="sm" type="none"/>
                    </a:lnL>
                    <a:lnR cap="flat" cmpd="sng" w="9525">
                      <a:solidFill>
                        <a:srgbClr val="031F58"/>
                      </a:solidFill>
                      <a:prstDash val="solid"/>
                      <a:round/>
                      <a:headEnd len="sm" w="sm" type="none"/>
                      <a:tailEnd len="sm" w="sm" type="none"/>
                    </a:lnR>
                    <a:lnT cap="flat" cmpd="sng" w="9525">
                      <a:solidFill>
                        <a:srgbClr val="F2F2F2"/>
                      </a:solidFill>
                      <a:prstDash val="solid"/>
                      <a:round/>
                      <a:headEnd len="sm" w="sm" type="none"/>
                      <a:tailEnd len="sm" w="sm" type="none"/>
                    </a:lnT>
                    <a:lnB cap="flat" cmpd="sng" w="9525">
                      <a:solidFill>
                        <a:srgbClr val="031F58"/>
                      </a:solidFill>
                      <a:prstDash val="solid"/>
                      <a:round/>
                      <a:headEnd len="sm" w="sm" type="none"/>
                      <a:tailEnd len="sm" w="sm" type="none"/>
                    </a:lnB>
                  </a:tcPr>
                </a:tc>
              </a:tr>
            </a:tbl>
          </a:graphicData>
        </a:graphic>
      </p:graphicFrame>
      <p:pic>
        <p:nvPicPr>
          <p:cNvPr id="223" name="Google Shape;223;p43"/>
          <p:cNvPicPr preferRelativeResize="0"/>
          <p:nvPr/>
        </p:nvPicPr>
        <p:blipFill>
          <a:blip r:embed="rId4">
            <a:alphaModFix/>
          </a:blip>
          <a:stretch>
            <a:fillRect/>
          </a:stretch>
        </p:blipFill>
        <p:spPr>
          <a:xfrm>
            <a:off x="80275" y="6278024"/>
            <a:ext cx="906255" cy="496499"/>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7" name="Shape 227"/>
        <p:cNvGrpSpPr/>
        <p:nvPr/>
      </p:nvGrpSpPr>
      <p:grpSpPr>
        <a:xfrm>
          <a:off x="0" y="0"/>
          <a:ext cx="0" cy="0"/>
          <a:chOff x="0" y="0"/>
          <a:chExt cx="0" cy="0"/>
        </a:xfrm>
      </p:grpSpPr>
      <p:sp>
        <p:nvSpPr>
          <p:cNvPr id="228" name="Google Shape;228;p44"/>
          <p:cNvSpPr txBox="1"/>
          <p:nvPr/>
        </p:nvSpPr>
        <p:spPr>
          <a:xfrm>
            <a:off x="1053125" y="540500"/>
            <a:ext cx="4206600" cy="1939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000"/>
              <a:buFont typeface="Arial"/>
              <a:buNone/>
            </a:pPr>
            <a:r>
              <a:rPr b="1" lang="en-GB" sz="4000">
                <a:solidFill>
                  <a:srgbClr val="031F58"/>
                </a:solidFill>
                <a:latin typeface="Proxima Nova"/>
                <a:ea typeface="Proxima Nova"/>
                <a:cs typeface="Proxima Nova"/>
                <a:sym typeface="Proxima Nova"/>
              </a:rPr>
              <a:t>Business Philosophy &amp; Motives</a:t>
            </a:r>
            <a:endParaRPr i="0" sz="1400" u="none" cap="none" strike="noStrike">
              <a:solidFill>
                <a:srgbClr val="031F58"/>
              </a:solidFill>
              <a:latin typeface="Proxima Nova"/>
              <a:ea typeface="Proxima Nova"/>
              <a:cs typeface="Proxima Nova"/>
              <a:sym typeface="Proxima Nova"/>
            </a:endParaRPr>
          </a:p>
        </p:txBody>
      </p:sp>
      <p:sp>
        <p:nvSpPr>
          <p:cNvPr id="229" name="Google Shape;229;p44"/>
          <p:cNvSpPr txBox="1"/>
          <p:nvPr/>
        </p:nvSpPr>
        <p:spPr>
          <a:xfrm>
            <a:off x="1053117" y="2678990"/>
            <a:ext cx="3827400" cy="803400"/>
          </a:xfrm>
          <a:prstGeom prst="rect">
            <a:avLst/>
          </a:prstGeom>
          <a:noFill/>
          <a:ln>
            <a:noFill/>
          </a:ln>
        </p:spPr>
        <p:txBody>
          <a:bodyPr anchorCtr="0" anchor="t" bIns="45700" lIns="91425" spcFirstLastPara="1" rIns="91425" wrap="square" tIns="45700">
            <a:spAutoFit/>
          </a:bodyPr>
          <a:lstStyle/>
          <a:p>
            <a:pPr indent="0" lvl="0" marL="0" rtl="0" algn="l">
              <a:lnSpc>
                <a:spcPct val="115000"/>
              </a:lnSpc>
              <a:spcBef>
                <a:spcPts val="0"/>
              </a:spcBef>
              <a:spcAft>
                <a:spcPts val="0"/>
              </a:spcAft>
              <a:buClr>
                <a:schemeClr val="dk1"/>
              </a:buClr>
              <a:buSzPts val="1100"/>
              <a:buFont typeface="Arial"/>
              <a:buNone/>
            </a:pPr>
            <a:r>
              <a:rPr lang="en-GB">
                <a:solidFill>
                  <a:schemeClr val="dk1"/>
                </a:solidFill>
                <a:latin typeface="Proxima Nova"/>
                <a:ea typeface="Proxima Nova"/>
                <a:cs typeface="Proxima Nova"/>
                <a:sym typeface="Proxima Nova"/>
              </a:rPr>
              <a:t>Talking about your business's philosophy and motives might sound cheesy, but we have found is that people respond well to a vision.</a:t>
            </a:r>
            <a:endParaRPr i="0" sz="1400" u="none" cap="none" strike="noStrike">
              <a:solidFill>
                <a:srgbClr val="000000"/>
              </a:solidFill>
              <a:latin typeface="Proxima Nova"/>
              <a:ea typeface="Proxima Nova"/>
              <a:cs typeface="Proxima Nova"/>
              <a:sym typeface="Proxima Nova"/>
            </a:endParaRPr>
          </a:p>
        </p:txBody>
      </p:sp>
      <p:sp>
        <p:nvSpPr>
          <p:cNvPr id="230" name="Google Shape;230;p44"/>
          <p:cNvSpPr txBox="1"/>
          <p:nvPr/>
        </p:nvSpPr>
        <p:spPr>
          <a:xfrm>
            <a:off x="1053125" y="3708496"/>
            <a:ext cx="3827400" cy="2476500"/>
          </a:xfrm>
          <a:prstGeom prst="rect">
            <a:avLst/>
          </a:prstGeom>
          <a:noFill/>
          <a:ln>
            <a:noFill/>
          </a:ln>
        </p:spPr>
        <p:txBody>
          <a:bodyPr anchorCtr="0" anchor="t" bIns="45700" lIns="91425" spcFirstLastPara="1" rIns="91425" wrap="square" tIns="45700">
            <a:spAutoFit/>
          </a:bodyPr>
          <a:lstStyle/>
          <a:p>
            <a:pPr indent="0" lvl="0" marL="0" rtl="0" algn="l">
              <a:lnSpc>
                <a:spcPct val="115000"/>
              </a:lnSpc>
              <a:spcBef>
                <a:spcPts val="0"/>
              </a:spcBef>
              <a:spcAft>
                <a:spcPts val="0"/>
              </a:spcAft>
              <a:buClr>
                <a:schemeClr val="dk1"/>
              </a:buClr>
              <a:buSzPts val="1100"/>
              <a:buFont typeface="Arial"/>
              <a:buNone/>
            </a:pPr>
            <a:r>
              <a:rPr lang="en-GB">
                <a:solidFill>
                  <a:schemeClr val="dk1"/>
                </a:solidFill>
                <a:latin typeface="Proxima Nova"/>
                <a:ea typeface="Proxima Nova"/>
                <a:cs typeface="Proxima Nova"/>
                <a:sym typeface="Proxima Nova"/>
              </a:rPr>
              <a:t>An analogy we like to use for this is that you're less likely to pick up a hitchhiker; as you don't know where they're going, but you're more likely to jump out of your car and help somebody push their car up the road because they've had a breakdown. </a:t>
            </a:r>
            <a:r>
              <a:rPr b="1" lang="en-GB">
                <a:solidFill>
                  <a:srgbClr val="031F58"/>
                </a:solidFill>
                <a:latin typeface="Proxima Nova"/>
                <a:ea typeface="Proxima Nova"/>
                <a:cs typeface="Proxima Nova"/>
                <a:sym typeface="Proxima Nova"/>
              </a:rPr>
              <a:t>Motives strike a connection with the prospect and are essential!</a:t>
            </a:r>
            <a:endParaRPr b="1">
              <a:solidFill>
                <a:srgbClr val="031F58"/>
              </a:solidFill>
              <a:latin typeface="Proxima Nova"/>
              <a:ea typeface="Proxima Nova"/>
              <a:cs typeface="Proxima Nova"/>
              <a:sym typeface="Proxima Nova"/>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latin typeface="Open Sans Medium"/>
              <a:ea typeface="Open Sans Medium"/>
              <a:cs typeface="Open Sans Medium"/>
              <a:sym typeface="Open Sans Medium"/>
            </a:endParaRPr>
          </a:p>
          <a:p>
            <a:pPr indent="0" lvl="0" marL="0" marR="0" rtl="0" algn="l">
              <a:lnSpc>
                <a:spcPct val="160000"/>
              </a:lnSpc>
              <a:spcBef>
                <a:spcPts val="0"/>
              </a:spcBef>
              <a:spcAft>
                <a:spcPts val="0"/>
              </a:spcAft>
              <a:buClr>
                <a:srgbClr val="000000"/>
              </a:buClr>
              <a:buSzPts val="1000"/>
              <a:buFont typeface="Arial"/>
              <a:buNone/>
            </a:pPr>
            <a:r>
              <a:t/>
            </a:r>
            <a:endParaRPr sz="1000">
              <a:latin typeface="Poppins"/>
              <a:ea typeface="Poppins"/>
              <a:cs typeface="Poppins"/>
              <a:sym typeface="Poppins"/>
            </a:endParaRPr>
          </a:p>
        </p:txBody>
      </p:sp>
      <p:sp>
        <p:nvSpPr>
          <p:cNvPr id="231" name="Google Shape;231;p44"/>
          <p:cNvSpPr txBox="1"/>
          <p:nvPr/>
        </p:nvSpPr>
        <p:spPr>
          <a:xfrm>
            <a:off x="477925" y="533400"/>
            <a:ext cx="672000" cy="708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000"/>
              <a:buFont typeface="Arial"/>
              <a:buNone/>
            </a:pPr>
            <a:r>
              <a:rPr b="1" lang="en-GB" sz="4000">
                <a:solidFill>
                  <a:srgbClr val="E6C77B"/>
                </a:solidFill>
                <a:latin typeface="Proxima Nova"/>
                <a:ea typeface="Proxima Nova"/>
                <a:cs typeface="Proxima Nova"/>
                <a:sym typeface="Proxima Nova"/>
              </a:rPr>
              <a:t>2.</a:t>
            </a:r>
            <a:endParaRPr i="0" sz="1400" u="none" cap="none" strike="noStrike">
              <a:solidFill>
                <a:srgbClr val="E6C77B"/>
              </a:solidFill>
              <a:latin typeface="Proxima Nova"/>
              <a:ea typeface="Proxima Nova"/>
              <a:cs typeface="Proxima Nova"/>
              <a:sym typeface="Proxima Nova"/>
            </a:endParaRPr>
          </a:p>
        </p:txBody>
      </p:sp>
      <p:sp>
        <p:nvSpPr>
          <p:cNvPr id="232" name="Google Shape;232;p44"/>
          <p:cNvSpPr txBox="1"/>
          <p:nvPr/>
        </p:nvSpPr>
        <p:spPr>
          <a:xfrm>
            <a:off x="10058364" y="541038"/>
            <a:ext cx="1843500" cy="692700"/>
          </a:xfrm>
          <a:prstGeom prst="rect">
            <a:avLst/>
          </a:prstGeom>
          <a:noFill/>
          <a:ln>
            <a:noFill/>
          </a:ln>
        </p:spPr>
        <p:txBody>
          <a:bodyPr anchorCtr="0" anchor="t" bIns="45700" lIns="91425" spcFirstLastPara="1" rIns="91425" wrap="square" tIns="45700">
            <a:spAutoFit/>
          </a:bodyPr>
          <a:lstStyle/>
          <a:p>
            <a:pPr indent="0" lvl="0" marL="0" marR="0" rtl="0" algn="l">
              <a:lnSpc>
                <a:spcPct val="127272"/>
              </a:lnSpc>
              <a:spcBef>
                <a:spcPts val="0"/>
              </a:spcBef>
              <a:spcAft>
                <a:spcPts val="0"/>
              </a:spcAft>
              <a:buClr>
                <a:srgbClr val="000000"/>
              </a:buClr>
              <a:buSzPts val="1100"/>
              <a:buFont typeface="Arial"/>
              <a:buNone/>
            </a:pPr>
            <a:r>
              <a:rPr i="1" lang="en-GB" sz="1100">
                <a:solidFill>
                  <a:schemeClr val="dk1"/>
                </a:solidFill>
                <a:latin typeface="Poppins"/>
                <a:ea typeface="Poppins"/>
                <a:cs typeface="Poppins"/>
                <a:sym typeface="Poppins"/>
              </a:rPr>
              <a:t>FEEL FREE TO FILL OUT THESE FIELDS WITH THE </a:t>
            </a:r>
            <a:endParaRPr i="1" sz="1100">
              <a:solidFill>
                <a:schemeClr val="dk1"/>
              </a:solidFill>
              <a:latin typeface="Poppins"/>
              <a:ea typeface="Poppins"/>
              <a:cs typeface="Poppins"/>
              <a:sym typeface="Poppins"/>
            </a:endParaRPr>
          </a:p>
          <a:p>
            <a:pPr indent="0" lvl="0" marL="0" marR="0" rtl="0" algn="l">
              <a:lnSpc>
                <a:spcPct val="127272"/>
              </a:lnSpc>
              <a:spcBef>
                <a:spcPts val="0"/>
              </a:spcBef>
              <a:spcAft>
                <a:spcPts val="0"/>
              </a:spcAft>
              <a:buClr>
                <a:srgbClr val="000000"/>
              </a:buClr>
              <a:buSzPts val="1100"/>
              <a:buFont typeface="Arial"/>
              <a:buNone/>
            </a:pPr>
            <a:r>
              <a:rPr i="1" lang="en-GB" sz="1100">
                <a:solidFill>
                  <a:schemeClr val="dk1"/>
                </a:solidFill>
                <a:latin typeface="Poppins"/>
                <a:ea typeface="Poppins"/>
                <a:cs typeface="Poppins"/>
                <a:sym typeface="Poppins"/>
              </a:rPr>
              <a:t>RELEVANT INFORMATION.</a:t>
            </a:r>
            <a:endParaRPr i="1" sz="1100">
              <a:solidFill>
                <a:schemeClr val="dk1"/>
              </a:solidFill>
              <a:latin typeface="Poppins"/>
              <a:ea typeface="Poppins"/>
              <a:cs typeface="Poppins"/>
              <a:sym typeface="Poppins"/>
            </a:endParaRPr>
          </a:p>
        </p:txBody>
      </p:sp>
      <p:sp>
        <p:nvSpPr>
          <p:cNvPr id="233" name="Google Shape;233;p44"/>
          <p:cNvSpPr/>
          <p:nvPr/>
        </p:nvSpPr>
        <p:spPr>
          <a:xfrm>
            <a:off x="978925" y="2655812"/>
            <a:ext cx="3901500" cy="876900"/>
          </a:xfrm>
          <a:prstGeom prst="roundRect">
            <a:avLst>
              <a:gd fmla="val 16667" name="adj"/>
            </a:avLst>
          </a:prstGeom>
          <a:noFill/>
          <a:ln cap="flat" cmpd="sng" w="9525">
            <a:solidFill>
              <a:srgbClr val="E6C77B"/>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aphicFrame>
        <p:nvGraphicFramePr>
          <p:cNvPr id="234" name="Google Shape;234;p44"/>
          <p:cNvGraphicFramePr/>
          <p:nvPr/>
        </p:nvGraphicFramePr>
        <p:xfrm>
          <a:off x="5159425" y="1340075"/>
          <a:ext cx="3000000" cy="3000000"/>
        </p:xfrm>
        <a:graphic>
          <a:graphicData uri="http://schemas.openxmlformats.org/drawingml/2006/table">
            <a:tbl>
              <a:tblPr>
                <a:noFill/>
                <a:tableStyleId>{41FFB7AF-C325-4698-9283-EECA48F5F755}</a:tableStyleId>
              </a:tblPr>
              <a:tblGrid>
                <a:gridCol w="6742450"/>
              </a:tblGrid>
              <a:tr h="569125">
                <a:tc>
                  <a:txBody>
                    <a:bodyPr/>
                    <a:lstStyle/>
                    <a:p>
                      <a:pPr indent="0" lvl="0" marL="0" rtl="0" algn="l">
                        <a:spcBef>
                          <a:spcPts val="0"/>
                        </a:spcBef>
                        <a:spcAft>
                          <a:spcPts val="0"/>
                        </a:spcAft>
                        <a:buNone/>
                      </a:pPr>
                      <a:r>
                        <a:t/>
                      </a:r>
                      <a:endParaRPr/>
                    </a:p>
                  </a:txBody>
                  <a:tcPr marT="91425" marB="91425" marR="91425" marL="91425">
                    <a:lnL cap="flat" cmpd="sng" w="9525">
                      <a:solidFill>
                        <a:srgbClr val="031F58"/>
                      </a:solidFill>
                      <a:prstDash val="solid"/>
                      <a:round/>
                      <a:headEnd len="sm" w="sm" type="none"/>
                      <a:tailEnd len="sm" w="sm" type="none"/>
                    </a:lnL>
                    <a:lnR cap="flat" cmpd="sng" w="9525">
                      <a:solidFill>
                        <a:srgbClr val="031F58"/>
                      </a:solidFill>
                      <a:prstDash val="solid"/>
                      <a:round/>
                      <a:headEnd len="sm" w="sm" type="none"/>
                      <a:tailEnd len="sm" w="sm" type="none"/>
                    </a:lnR>
                    <a:lnT cap="flat" cmpd="sng" w="9525">
                      <a:solidFill>
                        <a:srgbClr val="031F58"/>
                      </a:solidFill>
                      <a:prstDash val="solid"/>
                      <a:round/>
                      <a:headEnd len="sm" w="sm" type="none"/>
                      <a:tailEnd len="sm" w="sm" type="none"/>
                    </a:lnT>
                    <a:lnB cap="flat" cmpd="sng" w="9525">
                      <a:solidFill>
                        <a:srgbClr val="EEEEEE"/>
                      </a:solidFill>
                      <a:prstDash val="solid"/>
                      <a:round/>
                      <a:headEnd len="sm" w="sm" type="none"/>
                      <a:tailEnd len="sm" w="sm" type="none"/>
                    </a:lnB>
                  </a:tcPr>
                </a:tc>
              </a:tr>
              <a:tr h="569125">
                <a:tc>
                  <a:txBody>
                    <a:bodyPr/>
                    <a:lstStyle/>
                    <a:p>
                      <a:pPr indent="0" lvl="0" marL="0" rtl="0" algn="l">
                        <a:spcBef>
                          <a:spcPts val="0"/>
                        </a:spcBef>
                        <a:spcAft>
                          <a:spcPts val="0"/>
                        </a:spcAft>
                        <a:buNone/>
                      </a:pPr>
                      <a:r>
                        <a:t/>
                      </a:r>
                      <a:endParaRPr/>
                    </a:p>
                  </a:txBody>
                  <a:tcPr marT="91425" marB="91425" marR="91425" marL="91425">
                    <a:lnL cap="flat" cmpd="sng" w="9525">
                      <a:solidFill>
                        <a:srgbClr val="031F58"/>
                      </a:solidFill>
                      <a:prstDash val="solid"/>
                      <a:round/>
                      <a:headEnd len="sm" w="sm" type="none"/>
                      <a:tailEnd len="sm" w="sm" type="none"/>
                    </a:lnL>
                    <a:lnR cap="flat" cmpd="sng" w="9525">
                      <a:solidFill>
                        <a:srgbClr val="031F58"/>
                      </a:solidFill>
                      <a:prstDash val="solid"/>
                      <a:round/>
                      <a:headEnd len="sm" w="sm" type="none"/>
                      <a:tailEnd len="sm" w="sm" type="none"/>
                    </a:lnR>
                    <a:lnT cap="flat" cmpd="sng" w="9525">
                      <a:solidFill>
                        <a:srgbClr val="EEEEEE"/>
                      </a:solidFill>
                      <a:prstDash val="solid"/>
                      <a:round/>
                      <a:headEnd len="sm" w="sm" type="none"/>
                      <a:tailEnd len="sm" w="sm" type="none"/>
                    </a:lnT>
                    <a:lnB cap="flat" cmpd="sng" w="9525">
                      <a:solidFill>
                        <a:srgbClr val="F2F2F2"/>
                      </a:solidFill>
                      <a:prstDash val="solid"/>
                      <a:round/>
                      <a:headEnd len="sm" w="sm" type="none"/>
                      <a:tailEnd len="sm" w="sm" type="none"/>
                    </a:lnB>
                  </a:tcPr>
                </a:tc>
              </a:tr>
              <a:tr h="569125">
                <a:tc>
                  <a:txBody>
                    <a:bodyPr/>
                    <a:lstStyle/>
                    <a:p>
                      <a:pPr indent="0" lvl="0" marL="0" rtl="0" algn="l">
                        <a:spcBef>
                          <a:spcPts val="0"/>
                        </a:spcBef>
                        <a:spcAft>
                          <a:spcPts val="0"/>
                        </a:spcAft>
                        <a:buNone/>
                      </a:pPr>
                      <a:r>
                        <a:t/>
                      </a:r>
                      <a:endParaRPr/>
                    </a:p>
                  </a:txBody>
                  <a:tcPr marT="91425" marB="91425" marR="91425" marL="91425">
                    <a:lnL cap="flat" cmpd="sng" w="9525">
                      <a:solidFill>
                        <a:srgbClr val="031F58"/>
                      </a:solidFill>
                      <a:prstDash val="solid"/>
                      <a:round/>
                      <a:headEnd len="sm" w="sm" type="none"/>
                      <a:tailEnd len="sm" w="sm" type="none"/>
                    </a:lnL>
                    <a:lnR cap="flat" cmpd="sng" w="9525">
                      <a:solidFill>
                        <a:srgbClr val="031F58"/>
                      </a:solidFill>
                      <a:prstDash val="solid"/>
                      <a:round/>
                      <a:headEnd len="sm" w="sm" type="none"/>
                      <a:tailEnd len="sm" w="sm" type="none"/>
                    </a:lnR>
                    <a:lnT cap="flat" cmpd="sng" w="9525">
                      <a:solidFill>
                        <a:srgbClr val="F2F2F2"/>
                      </a:solidFill>
                      <a:prstDash val="solid"/>
                      <a:round/>
                      <a:headEnd len="sm" w="sm" type="none"/>
                      <a:tailEnd len="sm" w="sm" type="none"/>
                    </a:lnT>
                    <a:lnB cap="flat" cmpd="sng" w="9525">
                      <a:solidFill>
                        <a:srgbClr val="F2F2F2"/>
                      </a:solidFill>
                      <a:prstDash val="solid"/>
                      <a:round/>
                      <a:headEnd len="sm" w="sm" type="none"/>
                      <a:tailEnd len="sm" w="sm" type="none"/>
                    </a:lnB>
                  </a:tcPr>
                </a:tc>
              </a:tr>
              <a:tr h="569125">
                <a:tc>
                  <a:txBody>
                    <a:bodyPr/>
                    <a:lstStyle/>
                    <a:p>
                      <a:pPr indent="0" lvl="0" marL="0" rtl="0" algn="l">
                        <a:spcBef>
                          <a:spcPts val="0"/>
                        </a:spcBef>
                        <a:spcAft>
                          <a:spcPts val="0"/>
                        </a:spcAft>
                        <a:buNone/>
                      </a:pPr>
                      <a:r>
                        <a:t/>
                      </a:r>
                      <a:endParaRPr/>
                    </a:p>
                  </a:txBody>
                  <a:tcPr marT="91425" marB="91425" marR="91425" marL="91425">
                    <a:lnL cap="flat" cmpd="sng" w="9525">
                      <a:solidFill>
                        <a:srgbClr val="031F58"/>
                      </a:solidFill>
                      <a:prstDash val="solid"/>
                      <a:round/>
                      <a:headEnd len="sm" w="sm" type="none"/>
                      <a:tailEnd len="sm" w="sm" type="none"/>
                    </a:lnL>
                    <a:lnR cap="flat" cmpd="sng" w="9525">
                      <a:solidFill>
                        <a:srgbClr val="031F58"/>
                      </a:solidFill>
                      <a:prstDash val="solid"/>
                      <a:round/>
                      <a:headEnd len="sm" w="sm" type="none"/>
                      <a:tailEnd len="sm" w="sm" type="none"/>
                    </a:lnR>
                    <a:lnT cap="flat" cmpd="sng" w="9525">
                      <a:solidFill>
                        <a:srgbClr val="F2F2F2"/>
                      </a:solidFill>
                      <a:prstDash val="solid"/>
                      <a:round/>
                      <a:headEnd len="sm" w="sm" type="none"/>
                      <a:tailEnd len="sm" w="sm" type="none"/>
                    </a:lnT>
                    <a:lnB cap="flat" cmpd="sng" w="9525">
                      <a:solidFill>
                        <a:srgbClr val="F2F2F2"/>
                      </a:solidFill>
                      <a:prstDash val="solid"/>
                      <a:round/>
                      <a:headEnd len="sm" w="sm" type="none"/>
                      <a:tailEnd len="sm" w="sm" type="none"/>
                    </a:lnB>
                  </a:tcPr>
                </a:tc>
              </a:tr>
              <a:tr h="591850">
                <a:tc>
                  <a:txBody>
                    <a:bodyPr/>
                    <a:lstStyle/>
                    <a:p>
                      <a:pPr indent="0" lvl="0" marL="0" rtl="0" algn="l">
                        <a:spcBef>
                          <a:spcPts val="0"/>
                        </a:spcBef>
                        <a:spcAft>
                          <a:spcPts val="0"/>
                        </a:spcAft>
                        <a:buNone/>
                      </a:pPr>
                      <a:r>
                        <a:t/>
                      </a:r>
                      <a:endParaRPr/>
                    </a:p>
                  </a:txBody>
                  <a:tcPr marT="91425" marB="91425" marR="91425" marL="91425">
                    <a:lnL cap="flat" cmpd="sng" w="9525">
                      <a:solidFill>
                        <a:srgbClr val="031F58"/>
                      </a:solidFill>
                      <a:prstDash val="solid"/>
                      <a:round/>
                      <a:headEnd len="sm" w="sm" type="none"/>
                      <a:tailEnd len="sm" w="sm" type="none"/>
                    </a:lnL>
                    <a:lnR cap="flat" cmpd="sng" w="9525">
                      <a:solidFill>
                        <a:srgbClr val="031F58"/>
                      </a:solidFill>
                      <a:prstDash val="solid"/>
                      <a:round/>
                      <a:headEnd len="sm" w="sm" type="none"/>
                      <a:tailEnd len="sm" w="sm" type="none"/>
                    </a:lnR>
                    <a:lnT cap="flat" cmpd="sng" w="9525">
                      <a:solidFill>
                        <a:srgbClr val="F2F2F2"/>
                      </a:solidFill>
                      <a:prstDash val="solid"/>
                      <a:round/>
                      <a:headEnd len="sm" w="sm" type="none"/>
                      <a:tailEnd len="sm" w="sm" type="none"/>
                    </a:lnT>
                    <a:lnB cap="flat" cmpd="sng" w="9525">
                      <a:solidFill>
                        <a:srgbClr val="F2F2F2"/>
                      </a:solidFill>
                      <a:prstDash val="solid"/>
                      <a:round/>
                      <a:headEnd len="sm" w="sm" type="none"/>
                      <a:tailEnd len="sm" w="sm" type="none"/>
                    </a:lnB>
                  </a:tcPr>
                </a:tc>
              </a:tr>
              <a:tr h="569125">
                <a:tc>
                  <a:txBody>
                    <a:bodyPr/>
                    <a:lstStyle/>
                    <a:p>
                      <a:pPr indent="0" lvl="0" marL="0" rtl="0" algn="l">
                        <a:spcBef>
                          <a:spcPts val="0"/>
                        </a:spcBef>
                        <a:spcAft>
                          <a:spcPts val="0"/>
                        </a:spcAft>
                        <a:buNone/>
                      </a:pPr>
                      <a:r>
                        <a:t/>
                      </a:r>
                      <a:endParaRPr/>
                    </a:p>
                  </a:txBody>
                  <a:tcPr marT="91425" marB="91425" marR="91425" marL="91425">
                    <a:lnL cap="flat" cmpd="sng" w="9525">
                      <a:solidFill>
                        <a:srgbClr val="031F58"/>
                      </a:solidFill>
                      <a:prstDash val="solid"/>
                      <a:round/>
                      <a:headEnd len="sm" w="sm" type="none"/>
                      <a:tailEnd len="sm" w="sm" type="none"/>
                    </a:lnL>
                    <a:lnR cap="flat" cmpd="sng" w="9525">
                      <a:solidFill>
                        <a:srgbClr val="031F58"/>
                      </a:solidFill>
                      <a:prstDash val="solid"/>
                      <a:round/>
                      <a:headEnd len="sm" w="sm" type="none"/>
                      <a:tailEnd len="sm" w="sm" type="none"/>
                    </a:lnR>
                    <a:lnT cap="flat" cmpd="sng" w="9525">
                      <a:solidFill>
                        <a:srgbClr val="F2F2F2"/>
                      </a:solidFill>
                      <a:prstDash val="solid"/>
                      <a:round/>
                      <a:headEnd len="sm" w="sm" type="none"/>
                      <a:tailEnd len="sm" w="sm" type="none"/>
                    </a:lnT>
                    <a:lnB cap="flat" cmpd="sng" w="9525">
                      <a:solidFill>
                        <a:srgbClr val="F2F2F2"/>
                      </a:solidFill>
                      <a:prstDash val="solid"/>
                      <a:round/>
                      <a:headEnd len="sm" w="sm" type="none"/>
                      <a:tailEnd len="sm" w="sm" type="none"/>
                    </a:lnB>
                  </a:tcPr>
                </a:tc>
              </a:tr>
              <a:tr h="569125">
                <a:tc>
                  <a:txBody>
                    <a:bodyPr/>
                    <a:lstStyle/>
                    <a:p>
                      <a:pPr indent="0" lvl="0" marL="0" rtl="0" algn="l">
                        <a:spcBef>
                          <a:spcPts val="0"/>
                        </a:spcBef>
                        <a:spcAft>
                          <a:spcPts val="0"/>
                        </a:spcAft>
                        <a:buNone/>
                      </a:pPr>
                      <a:r>
                        <a:t/>
                      </a:r>
                      <a:endParaRPr/>
                    </a:p>
                  </a:txBody>
                  <a:tcPr marT="91425" marB="91425" marR="91425" marL="91425">
                    <a:lnL cap="flat" cmpd="sng" w="9525">
                      <a:solidFill>
                        <a:srgbClr val="031F58"/>
                      </a:solidFill>
                      <a:prstDash val="solid"/>
                      <a:round/>
                      <a:headEnd len="sm" w="sm" type="none"/>
                      <a:tailEnd len="sm" w="sm" type="none"/>
                    </a:lnL>
                    <a:lnR cap="flat" cmpd="sng" w="9525">
                      <a:solidFill>
                        <a:srgbClr val="031F58"/>
                      </a:solidFill>
                      <a:prstDash val="solid"/>
                      <a:round/>
                      <a:headEnd len="sm" w="sm" type="none"/>
                      <a:tailEnd len="sm" w="sm" type="none"/>
                    </a:lnR>
                    <a:lnT cap="flat" cmpd="sng" w="9525">
                      <a:solidFill>
                        <a:srgbClr val="F2F2F2"/>
                      </a:solidFill>
                      <a:prstDash val="solid"/>
                      <a:round/>
                      <a:headEnd len="sm" w="sm" type="none"/>
                      <a:tailEnd len="sm" w="sm" type="none"/>
                    </a:lnT>
                    <a:lnB cap="flat" cmpd="sng" w="9525">
                      <a:solidFill>
                        <a:srgbClr val="F2F2F2"/>
                      </a:solidFill>
                      <a:prstDash val="solid"/>
                      <a:round/>
                      <a:headEnd len="sm" w="sm" type="none"/>
                      <a:tailEnd len="sm" w="sm" type="none"/>
                    </a:lnB>
                  </a:tcPr>
                </a:tc>
              </a:tr>
              <a:tr h="569125">
                <a:tc>
                  <a:txBody>
                    <a:bodyPr/>
                    <a:lstStyle/>
                    <a:p>
                      <a:pPr indent="0" lvl="0" marL="0" rtl="0" algn="l">
                        <a:spcBef>
                          <a:spcPts val="0"/>
                        </a:spcBef>
                        <a:spcAft>
                          <a:spcPts val="0"/>
                        </a:spcAft>
                        <a:buNone/>
                      </a:pPr>
                      <a:r>
                        <a:t/>
                      </a:r>
                      <a:endParaRPr/>
                    </a:p>
                  </a:txBody>
                  <a:tcPr marT="91425" marB="91425" marR="91425" marL="91425">
                    <a:lnL cap="flat" cmpd="sng" w="9525">
                      <a:solidFill>
                        <a:srgbClr val="031F58"/>
                      </a:solidFill>
                      <a:prstDash val="solid"/>
                      <a:round/>
                      <a:headEnd len="sm" w="sm" type="none"/>
                      <a:tailEnd len="sm" w="sm" type="none"/>
                    </a:lnL>
                    <a:lnR cap="flat" cmpd="sng" w="9525">
                      <a:solidFill>
                        <a:srgbClr val="031F58"/>
                      </a:solidFill>
                      <a:prstDash val="solid"/>
                      <a:round/>
                      <a:headEnd len="sm" w="sm" type="none"/>
                      <a:tailEnd len="sm" w="sm" type="none"/>
                    </a:lnR>
                    <a:lnT cap="flat" cmpd="sng" w="9525">
                      <a:solidFill>
                        <a:srgbClr val="F2F2F2"/>
                      </a:solidFill>
                      <a:prstDash val="solid"/>
                      <a:round/>
                      <a:headEnd len="sm" w="sm" type="none"/>
                      <a:tailEnd len="sm" w="sm" type="none"/>
                    </a:lnT>
                    <a:lnB cap="flat" cmpd="sng" w="9525">
                      <a:solidFill>
                        <a:srgbClr val="031F58"/>
                      </a:solidFill>
                      <a:prstDash val="solid"/>
                      <a:round/>
                      <a:headEnd len="sm" w="sm" type="none"/>
                      <a:tailEnd len="sm" w="sm" type="none"/>
                    </a:lnB>
                  </a:tcPr>
                </a:tc>
              </a:tr>
            </a:tbl>
          </a:graphicData>
        </a:graphic>
      </p:graphicFrame>
      <p:pic>
        <p:nvPicPr>
          <p:cNvPr id="235" name="Google Shape;235;p44"/>
          <p:cNvPicPr preferRelativeResize="0"/>
          <p:nvPr/>
        </p:nvPicPr>
        <p:blipFill>
          <a:blip r:embed="rId3">
            <a:alphaModFix/>
          </a:blip>
          <a:stretch>
            <a:fillRect/>
          </a:stretch>
        </p:blipFill>
        <p:spPr>
          <a:xfrm>
            <a:off x="80275" y="6278024"/>
            <a:ext cx="906255" cy="496499"/>
          </a:xfrm>
          <a:prstGeom prst="rect">
            <a:avLst/>
          </a:prstGeom>
          <a:noFill/>
          <a:ln>
            <a:noFill/>
          </a:ln>
        </p:spPr>
      </p:pic>
      <p:pic>
        <p:nvPicPr>
          <p:cNvPr id="236" name="Google Shape;236;p44"/>
          <p:cNvPicPr preferRelativeResize="0"/>
          <p:nvPr/>
        </p:nvPicPr>
        <p:blipFill rotWithShape="1">
          <a:blip r:embed="rId4">
            <a:alphaModFix amt="10000"/>
          </a:blip>
          <a:srcRect b="0" l="0" r="0" t="0"/>
          <a:stretch/>
        </p:blipFill>
        <p:spPr>
          <a:xfrm>
            <a:off x="75" y="0"/>
            <a:ext cx="12192000" cy="6858111"/>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0" name="Shape 240"/>
        <p:cNvGrpSpPr/>
        <p:nvPr/>
      </p:nvGrpSpPr>
      <p:grpSpPr>
        <a:xfrm>
          <a:off x="0" y="0"/>
          <a:ext cx="0" cy="0"/>
          <a:chOff x="0" y="0"/>
          <a:chExt cx="0" cy="0"/>
        </a:xfrm>
      </p:grpSpPr>
      <p:pic>
        <p:nvPicPr>
          <p:cNvPr id="241" name="Google Shape;241;p45"/>
          <p:cNvPicPr preferRelativeResize="0"/>
          <p:nvPr/>
        </p:nvPicPr>
        <p:blipFill rotWithShape="1">
          <a:blip r:embed="rId3">
            <a:alphaModFix amt="10000"/>
          </a:blip>
          <a:srcRect b="0" l="0" r="0" t="0"/>
          <a:stretch/>
        </p:blipFill>
        <p:spPr>
          <a:xfrm>
            <a:off x="75" y="0"/>
            <a:ext cx="12192000" cy="6858111"/>
          </a:xfrm>
          <a:prstGeom prst="rect">
            <a:avLst/>
          </a:prstGeom>
          <a:noFill/>
          <a:ln>
            <a:noFill/>
          </a:ln>
        </p:spPr>
      </p:pic>
      <p:sp>
        <p:nvSpPr>
          <p:cNvPr id="242" name="Google Shape;242;p45"/>
          <p:cNvSpPr/>
          <p:nvPr/>
        </p:nvSpPr>
        <p:spPr>
          <a:xfrm>
            <a:off x="978925" y="2036512"/>
            <a:ext cx="3901500" cy="876900"/>
          </a:xfrm>
          <a:prstGeom prst="roundRect">
            <a:avLst>
              <a:gd fmla="val 16667" name="adj"/>
            </a:avLst>
          </a:prstGeom>
          <a:noFill/>
          <a:ln cap="flat" cmpd="sng" w="9525">
            <a:solidFill>
              <a:srgbClr val="E6C77B"/>
            </a:solidFill>
            <a:prstDash val="solid"/>
            <a:round/>
            <a:headEnd len="sm" w="sm" type="none"/>
            <a:tailEnd len="sm" w="sm" type="none"/>
          </a:ln>
        </p:spPr>
        <p:txBody>
          <a:bodyPr anchorCtr="0" anchor="ctr"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GB">
                <a:solidFill>
                  <a:schemeClr val="dk1"/>
                </a:solidFill>
                <a:latin typeface="Proxima Nova"/>
                <a:ea typeface="Proxima Nova"/>
                <a:cs typeface="Proxima Nova"/>
                <a:sym typeface="Proxima Nova"/>
              </a:rPr>
              <a:t>Outline the exact problem you are solve. How are you making life easier for your prospect?</a:t>
            </a:r>
            <a:endParaRPr>
              <a:solidFill>
                <a:schemeClr val="dk1"/>
              </a:solidFill>
              <a:latin typeface="Proxima Nova"/>
              <a:ea typeface="Proxima Nova"/>
              <a:cs typeface="Proxima Nova"/>
              <a:sym typeface="Proxima Nova"/>
            </a:endParaRPr>
          </a:p>
        </p:txBody>
      </p:sp>
      <p:sp>
        <p:nvSpPr>
          <p:cNvPr id="243" name="Google Shape;243;p45"/>
          <p:cNvSpPr txBox="1"/>
          <p:nvPr/>
        </p:nvSpPr>
        <p:spPr>
          <a:xfrm>
            <a:off x="1053125" y="540500"/>
            <a:ext cx="4206600" cy="13236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000"/>
              <a:buFont typeface="Arial"/>
              <a:buNone/>
            </a:pPr>
            <a:r>
              <a:rPr b="1" lang="en-GB" sz="4000">
                <a:solidFill>
                  <a:srgbClr val="031F58"/>
                </a:solidFill>
                <a:latin typeface="Proxima Nova"/>
                <a:ea typeface="Proxima Nova"/>
                <a:cs typeface="Proxima Nova"/>
                <a:sym typeface="Proxima Nova"/>
              </a:rPr>
              <a:t>Problem </a:t>
            </a:r>
            <a:endParaRPr b="1" sz="4000">
              <a:solidFill>
                <a:srgbClr val="031F58"/>
              </a:solidFill>
              <a:latin typeface="Proxima Nova"/>
              <a:ea typeface="Proxima Nova"/>
              <a:cs typeface="Proxima Nova"/>
              <a:sym typeface="Proxima Nova"/>
            </a:endParaRPr>
          </a:p>
          <a:p>
            <a:pPr indent="0" lvl="0" marL="0" marR="0" rtl="0" algn="l">
              <a:lnSpc>
                <a:spcPct val="100000"/>
              </a:lnSpc>
              <a:spcBef>
                <a:spcPts val="0"/>
              </a:spcBef>
              <a:spcAft>
                <a:spcPts val="0"/>
              </a:spcAft>
              <a:buClr>
                <a:srgbClr val="000000"/>
              </a:buClr>
              <a:buSzPts val="4000"/>
              <a:buFont typeface="Arial"/>
              <a:buNone/>
            </a:pPr>
            <a:r>
              <a:rPr b="1" lang="en-GB" sz="4000">
                <a:solidFill>
                  <a:srgbClr val="031F58"/>
                </a:solidFill>
                <a:latin typeface="Proxima Nova"/>
                <a:ea typeface="Proxima Nova"/>
                <a:cs typeface="Proxima Nova"/>
                <a:sym typeface="Proxima Nova"/>
              </a:rPr>
              <a:t>You Solve</a:t>
            </a:r>
            <a:endParaRPr b="1" sz="4000">
              <a:solidFill>
                <a:srgbClr val="031F58"/>
              </a:solidFill>
              <a:latin typeface="Proxima Nova"/>
              <a:ea typeface="Proxima Nova"/>
              <a:cs typeface="Proxima Nova"/>
              <a:sym typeface="Proxima Nova"/>
            </a:endParaRPr>
          </a:p>
        </p:txBody>
      </p:sp>
      <p:sp>
        <p:nvSpPr>
          <p:cNvPr id="244" name="Google Shape;244;p45"/>
          <p:cNvSpPr txBox="1"/>
          <p:nvPr/>
        </p:nvSpPr>
        <p:spPr>
          <a:xfrm>
            <a:off x="1015975" y="3158496"/>
            <a:ext cx="3827400" cy="2724300"/>
          </a:xfrm>
          <a:prstGeom prst="rect">
            <a:avLst/>
          </a:prstGeom>
          <a:noFill/>
          <a:ln>
            <a:noFill/>
          </a:ln>
        </p:spPr>
        <p:txBody>
          <a:bodyPr anchorCtr="0" anchor="t" bIns="45700" lIns="91425" spcFirstLastPara="1" rIns="91425" wrap="square" tIns="45700">
            <a:spAutoFit/>
          </a:bodyPr>
          <a:lstStyle/>
          <a:p>
            <a:pPr indent="0" lvl="0" marL="0" rtl="0" algn="l">
              <a:lnSpc>
                <a:spcPct val="115000"/>
              </a:lnSpc>
              <a:spcBef>
                <a:spcPts val="0"/>
              </a:spcBef>
              <a:spcAft>
                <a:spcPts val="0"/>
              </a:spcAft>
              <a:buClr>
                <a:schemeClr val="dk1"/>
              </a:buClr>
              <a:buSzPts val="1100"/>
              <a:buFont typeface="Arial"/>
              <a:buNone/>
            </a:pPr>
            <a:r>
              <a:rPr b="1" lang="en-GB">
                <a:solidFill>
                  <a:srgbClr val="031F58"/>
                </a:solidFill>
                <a:latin typeface="Proxima Nova"/>
                <a:ea typeface="Proxima Nova"/>
                <a:cs typeface="Proxima Nova"/>
                <a:sym typeface="Proxima Nova"/>
              </a:rPr>
              <a:t>For example does you solution help by,</a:t>
            </a:r>
            <a:r>
              <a:rPr b="1" lang="en-GB">
                <a:solidFill>
                  <a:schemeClr val="dk1"/>
                </a:solidFill>
                <a:latin typeface="Proxima Nova"/>
                <a:ea typeface="Proxima Nova"/>
                <a:cs typeface="Proxima Nova"/>
                <a:sym typeface="Proxima Nova"/>
              </a:rPr>
              <a:t> </a:t>
            </a:r>
            <a:endParaRPr b="1">
              <a:solidFill>
                <a:schemeClr val="dk1"/>
              </a:solidFill>
              <a:latin typeface="Proxima Nova"/>
              <a:ea typeface="Proxima Nova"/>
              <a:cs typeface="Proxima Nova"/>
              <a:sym typeface="Proxima Nova"/>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latin typeface="Proxima Nova"/>
              <a:ea typeface="Proxima Nova"/>
              <a:cs typeface="Proxima Nova"/>
              <a:sym typeface="Proxima Nova"/>
            </a:endParaRPr>
          </a:p>
          <a:p>
            <a:pPr indent="-317500" lvl="0" marL="457200" rtl="0" algn="l">
              <a:lnSpc>
                <a:spcPct val="115000"/>
              </a:lnSpc>
              <a:spcBef>
                <a:spcPts val="0"/>
              </a:spcBef>
              <a:spcAft>
                <a:spcPts val="0"/>
              </a:spcAft>
              <a:buClr>
                <a:schemeClr val="dk1"/>
              </a:buClr>
              <a:buSzPts val="1400"/>
              <a:buFont typeface="Proxima Nova"/>
              <a:buChar char="●"/>
            </a:pPr>
            <a:r>
              <a:rPr lang="en-GB">
                <a:solidFill>
                  <a:schemeClr val="dk1"/>
                </a:solidFill>
                <a:latin typeface="Proxima Nova"/>
                <a:ea typeface="Proxima Nova"/>
                <a:cs typeface="Proxima Nova"/>
                <a:sym typeface="Proxima Nova"/>
              </a:rPr>
              <a:t>Improving Operational Efficiencies</a:t>
            </a:r>
            <a:br>
              <a:rPr lang="en-GB">
                <a:solidFill>
                  <a:schemeClr val="dk1"/>
                </a:solidFill>
                <a:latin typeface="Proxima Nova"/>
                <a:ea typeface="Proxima Nova"/>
                <a:cs typeface="Proxima Nova"/>
                <a:sym typeface="Proxima Nova"/>
              </a:rPr>
            </a:br>
            <a:endParaRPr>
              <a:solidFill>
                <a:schemeClr val="dk1"/>
              </a:solidFill>
              <a:latin typeface="Proxima Nova"/>
              <a:ea typeface="Proxima Nova"/>
              <a:cs typeface="Proxima Nova"/>
              <a:sym typeface="Proxima Nova"/>
            </a:endParaRPr>
          </a:p>
          <a:p>
            <a:pPr indent="-317500" lvl="0" marL="457200" rtl="0" algn="l">
              <a:lnSpc>
                <a:spcPct val="115000"/>
              </a:lnSpc>
              <a:spcBef>
                <a:spcPts val="0"/>
              </a:spcBef>
              <a:spcAft>
                <a:spcPts val="0"/>
              </a:spcAft>
              <a:buClr>
                <a:schemeClr val="dk1"/>
              </a:buClr>
              <a:buSzPts val="1400"/>
              <a:buFont typeface="Proxima Nova"/>
              <a:buChar char="●"/>
            </a:pPr>
            <a:r>
              <a:rPr lang="en-GB">
                <a:solidFill>
                  <a:schemeClr val="dk1"/>
                </a:solidFill>
                <a:latin typeface="Proxima Nova"/>
                <a:ea typeface="Proxima Nova"/>
                <a:cs typeface="Proxima Nova"/>
                <a:sym typeface="Proxima Nova"/>
              </a:rPr>
              <a:t>Creating Better Economies/Commercials</a:t>
            </a:r>
            <a:br>
              <a:rPr lang="en-GB">
                <a:solidFill>
                  <a:schemeClr val="dk1"/>
                </a:solidFill>
                <a:latin typeface="Proxima Nova"/>
                <a:ea typeface="Proxima Nova"/>
                <a:cs typeface="Proxima Nova"/>
                <a:sym typeface="Proxima Nova"/>
              </a:rPr>
            </a:br>
            <a:r>
              <a:rPr lang="en-GB">
                <a:solidFill>
                  <a:schemeClr val="dk1"/>
                </a:solidFill>
                <a:latin typeface="Proxima Nova"/>
                <a:ea typeface="Proxima Nova"/>
                <a:cs typeface="Proxima Nova"/>
                <a:sym typeface="Proxima Nova"/>
              </a:rPr>
              <a:t> </a:t>
            </a:r>
            <a:endParaRPr>
              <a:solidFill>
                <a:schemeClr val="dk1"/>
              </a:solidFill>
              <a:latin typeface="Proxima Nova"/>
              <a:ea typeface="Proxima Nova"/>
              <a:cs typeface="Proxima Nova"/>
              <a:sym typeface="Proxima Nova"/>
            </a:endParaRPr>
          </a:p>
          <a:p>
            <a:pPr indent="-317500" lvl="0" marL="457200" rtl="0" algn="l">
              <a:lnSpc>
                <a:spcPct val="115000"/>
              </a:lnSpc>
              <a:spcBef>
                <a:spcPts val="0"/>
              </a:spcBef>
              <a:spcAft>
                <a:spcPts val="0"/>
              </a:spcAft>
              <a:buClr>
                <a:schemeClr val="dk1"/>
              </a:buClr>
              <a:buSzPts val="1400"/>
              <a:buFont typeface="Proxima Nova"/>
              <a:buChar char="●"/>
            </a:pPr>
            <a:r>
              <a:rPr lang="en-GB">
                <a:solidFill>
                  <a:schemeClr val="dk1"/>
                </a:solidFill>
                <a:latin typeface="Proxima Nova"/>
                <a:ea typeface="Proxima Nova"/>
                <a:cs typeface="Proxima Nova"/>
                <a:sym typeface="Proxima Nova"/>
              </a:rPr>
              <a:t>Meet A Compliance Requirement</a:t>
            </a:r>
            <a:br>
              <a:rPr lang="en-GB">
                <a:solidFill>
                  <a:schemeClr val="dk1"/>
                </a:solidFill>
                <a:latin typeface="Proxima Nova"/>
                <a:ea typeface="Proxima Nova"/>
                <a:cs typeface="Proxima Nova"/>
                <a:sym typeface="Proxima Nova"/>
              </a:rPr>
            </a:br>
            <a:endParaRPr>
              <a:solidFill>
                <a:schemeClr val="dk1"/>
              </a:solidFill>
              <a:latin typeface="Proxima Nova"/>
              <a:ea typeface="Proxima Nova"/>
              <a:cs typeface="Proxima Nova"/>
              <a:sym typeface="Proxima Nova"/>
            </a:endParaRPr>
          </a:p>
          <a:p>
            <a:pPr indent="-317500" lvl="0" marL="457200" rtl="0" algn="l">
              <a:lnSpc>
                <a:spcPct val="115000"/>
              </a:lnSpc>
              <a:spcBef>
                <a:spcPts val="0"/>
              </a:spcBef>
              <a:spcAft>
                <a:spcPts val="0"/>
              </a:spcAft>
              <a:buClr>
                <a:schemeClr val="dk1"/>
              </a:buClr>
              <a:buSzPts val="1400"/>
              <a:buFont typeface="Proxima Nova"/>
              <a:buChar char="●"/>
            </a:pPr>
            <a:r>
              <a:rPr lang="en-GB">
                <a:solidFill>
                  <a:schemeClr val="dk1"/>
                </a:solidFill>
                <a:latin typeface="Proxima Nova"/>
                <a:ea typeface="Proxima Nova"/>
                <a:cs typeface="Proxima Nova"/>
                <a:sym typeface="Proxima Nova"/>
              </a:rPr>
              <a:t>Improving Retention/Culture </a:t>
            </a:r>
            <a:endParaRPr>
              <a:solidFill>
                <a:schemeClr val="dk1"/>
              </a:solidFill>
              <a:latin typeface="Proxima Nova"/>
              <a:ea typeface="Proxima Nova"/>
              <a:cs typeface="Proxima Nova"/>
              <a:sym typeface="Proxima Nova"/>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latin typeface="Proxima Nova"/>
              <a:ea typeface="Proxima Nova"/>
              <a:cs typeface="Proxima Nova"/>
              <a:sym typeface="Proxima Nova"/>
            </a:endParaRPr>
          </a:p>
          <a:p>
            <a:pPr indent="0" lvl="0" marL="0" marR="0" rtl="0" algn="l">
              <a:lnSpc>
                <a:spcPct val="160000"/>
              </a:lnSpc>
              <a:spcBef>
                <a:spcPts val="0"/>
              </a:spcBef>
              <a:spcAft>
                <a:spcPts val="0"/>
              </a:spcAft>
              <a:buClr>
                <a:srgbClr val="000000"/>
              </a:buClr>
              <a:buSzPts val="1000"/>
              <a:buFont typeface="Arial"/>
              <a:buNone/>
            </a:pPr>
            <a:r>
              <a:t/>
            </a:r>
            <a:endParaRPr sz="1000">
              <a:latin typeface="Proxima Nova"/>
              <a:ea typeface="Proxima Nova"/>
              <a:cs typeface="Proxima Nova"/>
              <a:sym typeface="Proxima Nova"/>
            </a:endParaRPr>
          </a:p>
        </p:txBody>
      </p:sp>
      <p:sp>
        <p:nvSpPr>
          <p:cNvPr id="245" name="Google Shape;245;p45"/>
          <p:cNvSpPr txBox="1"/>
          <p:nvPr/>
        </p:nvSpPr>
        <p:spPr>
          <a:xfrm>
            <a:off x="477925" y="533400"/>
            <a:ext cx="672000" cy="708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000"/>
              <a:buFont typeface="Arial"/>
              <a:buNone/>
            </a:pPr>
            <a:r>
              <a:rPr b="1" lang="en-GB" sz="4000">
                <a:solidFill>
                  <a:srgbClr val="E6C77B"/>
                </a:solidFill>
                <a:latin typeface="Proxima Nova"/>
                <a:ea typeface="Proxima Nova"/>
                <a:cs typeface="Proxima Nova"/>
                <a:sym typeface="Proxima Nova"/>
              </a:rPr>
              <a:t>3</a:t>
            </a:r>
            <a:r>
              <a:rPr b="1" lang="en-GB" sz="4000">
                <a:solidFill>
                  <a:srgbClr val="E6C77B"/>
                </a:solidFill>
                <a:latin typeface="Proxima Nova"/>
                <a:ea typeface="Proxima Nova"/>
                <a:cs typeface="Proxima Nova"/>
                <a:sym typeface="Proxima Nova"/>
              </a:rPr>
              <a:t>.</a:t>
            </a:r>
            <a:endParaRPr i="0" sz="1400" u="none" cap="none" strike="noStrike">
              <a:solidFill>
                <a:srgbClr val="E6C77B"/>
              </a:solidFill>
              <a:latin typeface="Proxima Nova"/>
              <a:ea typeface="Proxima Nova"/>
              <a:cs typeface="Proxima Nova"/>
              <a:sym typeface="Proxima Nova"/>
            </a:endParaRPr>
          </a:p>
        </p:txBody>
      </p:sp>
      <p:sp>
        <p:nvSpPr>
          <p:cNvPr id="246" name="Google Shape;246;p45"/>
          <p:cNvSpPr txBox="1"/>
          <p:nvPr/>
        </p:nvSpPr>
        <p:spPr>
          <a:xfrm>
            <a:off x="10058364" y="541038"/>
            <a:ext cx="1843500" cy="692700"/>
          </a:xfrm>
          <a:prstGeom prst="rect">
            <a:avLst/>
          </a:prstGeom>
          <a:noFill/>
          <a:ln>
            <a:noFill/>
          </a:ln>
        </p:spPr>
        <p:txBody>
          <a:bodyPr anchorCtr="0" anchor="t" bIns="45700" lIns="91425" spcFirstLastPara="1" rIns="91425" wrap="square" tIns="45700">
            <a:spAutoFit/>
          </a:bodyPr>
          <a:lstStyle/>
          <a:p>
            <a:pPr indent="0" lvl="0" marL="0" marR="0" rtl="0" algn="l">
              <a:lnSpc>
                <a:spcPct val="127272"/>
              </a:lnSpc>
              <a:spcBef>
                <a:spcPts val="0"/>
              </a:spcBef>
              <a:spcAft>
                <a:spcPts val="0"/>
              </a:spcAft>
              <a:buClr>
                <a:srgbClr val="000000"/>
              </a:buClr>
              <a:buSzPts val="1100"/>
              <a:buFont typeface="Arial"/>
              <a:buNone/>
            </a:pPr>
            <a:r>
              <a:rPr i="1" lang="en-GB" sz="1100">
                <a:solidFill>
                  <a:schemeClr val="dk1"/>
                </a:solidFill>
                <a:latin typeface="Poppins"/>
                <a:ea typeface="Poppins"/>
                <a:cs typeface="Poppins"/>
                <a:sym typeface="Poppins"/>
              </a:rPr>
              <a:t>FEEL FREE TO FILL OUT THESE FIELDS WITH THE </a:t>
            </a:r>
            <a:endParaRPr i="1" sz="1100">
              <a:solidFill>
                <a:schemeClr val="dk1"/>
              </a:solidFill>
              <a:latin typeface="Poppins"/>
              <a:ea typeface="Poppins"/>
              <a:cs typeface="Poppins"/>
              <a:sym typeface="Poppins"/>
            </a:endParaRPr>
          </a:p>
          <a:p>
            <a:pPr indent="0" lvl="0" marL="0" marR="0" rtl="0" algn="l">
              <a:lnSpc>
                <a:spcPct val="127272"/>
              </a:lnSpc>
              <a:spcBef>
                <a:spcPts val="0"/>
              </a:spcBef>
              <a:spcAft>
                <a:spcPts val="0"/>
              </a:spcAft>
              <a:buClr>
                <a:srgbClr val="000000"/>
              </a:buClr>
              <a:buSzPts val="1100"/>
              <a:buFont typeface="Arial"/>
              <a:buNone/>
            </a:pPr>
            <a:r>
              <a:rPr i="1" lang="en-GB" sz="1100">
                <a:solidFill>
                  <a:schemeClr val="dk1"/>
                </a:solidFill>
                <a:latin typeface="Poppins"/>
                <a:ea typeface="Poppins"/>
                <a:cs typeface="Poppins"/>
                <a:sym typeface="Poppins"/>
              </a:rPr>
              <a:t>RELEVANT INFORMATION.</a:t>
            </a:r>
            <a:endParaRPr i="1" sz="1100">
              <a:solidFill>
                <a:schemeClr val="dk1"/>
              </a:solidFill>
              <a:latin typeface="Poppins"/>
              <a:ea typeface="Poppins"/>
              <a:cs typeface="Poppins"/>
              <a:sym typeface="Poppins"/>
            </a:endParaRPr>
          </a:p>
        </p:txBody>
      </p:sp>
      <p:graphicFrame>
        <p:nvGraphicFramePr>
          <p:cNvPr id="247" name="Google Shape;247;p45"/>
          <p:cNvGraphicFramePr/>
          <p:nvPr/>
        </p:nvGraphicFramePr>
        <p:xfrm>
          <a:off x="5159425" y="1340075"/>
          <a:ext cx="3000000" cy="3000000"/>
        </p:xfrm>
        <a:graphic>
          <a:graphicData uri="http://schemas.openxmlformats.org/drawingml/2006/table">
            <a:tbl>
              <a:tblPr>
                <a:noFill/>
                <a:tableStyleId>{41FFB7AF-C325-4698-9283-EECA48F5F755}</a:tableStyleId>
              </a:tblPr>
              <a:tblGrid>
                <a:gridCol w="6742450"/>
              </a:tblGrid>
              <a:tr h="569125">
                <a:tc>
                  <a:txBody>
                    <a:bodyPr/>
                    <a:lstStyle/>
                    <a:p>
                      <a:pPr indent="0" lvl="0" marL="0" rtl="0" algn="l">
                        <a:spcBef>
                          <a:spcPts val="0"/>
                        </a:spcBef>
                        <a:spcAft>
                          <a:spcPts val="0"/>
                        </a:spcAft>
                        <a:buNone/>
                      </a:pPr>
                      <a:r>
                        <a:t/>
                      </a:r>
                      <a:endParaRPr/>
                    </a:p>
                  </a:txBody>
                  <a:tcPr marT="91425" marB="91425" marR="91425" marL="91425">
                    <a:lnL cap="flat" cmpd="sng" w="9525">
                      <a:solidFill>
                        <a:srgbClr val="031F58"/>
                      </a:solidFill>
                      <a:prstDash val="solid"/>
                      <a:round/>
                      <a:headEnd len="sm" w="sm" type="none"/>
                      <a:tailEnd len="sm" w="sm" type="none"/>
                    </a:lnL>
                    <a:lnR cap="flat" cmpd="sng" w="9525">
                      <a:solidFill>
                        <a:srgbClr val="031F58"/>
                      </a:solidFill>
                      <a:prstDash val="solid"/>
                      <a:round/>
                      <a:headEnd len="sm" w="sm" type="none"/>
                      <a:tailEnd len="sm" w="sm" type="none"/>
                    </a:lnR>
                    <a:lnT cap="flat" cmpd="sng" w="9525">
                      <a:solidFill>
                        <a:srgbClr val="031F58"/>
                      </a:solidFill>
                      <a:prstDash val="solid"/>
                      <a:round/>
                      <a:headEnd len="sm" w="sm" type="none"/>
                      <a:tailEnd len="sm" w="sm" type="none"/>
                    </a:lnT>
                    <a:lnB cap="flat" cmpd="sng" w="9525">
                      <a:solidFill>
                        <a:srgbClr val="EEEEEE"/>
                      </a:solidFill>
                      <a:prstDash val="solid"/>
                      <a:round/>
                      <a:headEnd len="sm" w="sm" type="none"/>
                      <a:tailEnd len="sm" w="sm" type="none"/>
                    </a:lnB>
                  </a:tcPr>
                </a:tc>
              </a:tr>
              <a:tr h="569125">
                <a:tc>
                  <a:txBody>
                    <a:bodyPr/>
                    <a:lstStyle/>
                    <a:p>
                      <a:pPr indent="0" lvl="0" marL="0" rtl="0" algn="l">
                        <a:spcBef>
                          <a:spcPts val="0"/>
                        </a:spcBef>
                        <a:spcAft>
                          <a:spcPts val="0"/>
                        </a:spcAft>
                        <a:buNone/>
                      </a:pPr>
                      <a:r>
                        <a:t/>
                      </a:r>
                      <a:endParaRPr/>
                    </a:p>
                  </a:txBody>
                  <a:tcPr marT="91425" marB="91425" marR="91425" marL="91425">
                    <a:lnL cap="flat" cmpd="sng" w="9525">
                      <a:solidFill>
                        <a:srgbClr val="031F58"/>
                      </a:solidFill>
                      <a:prstDash val="solid"/>
                      <a:round/>
                      <a:headEnd len="sm" w="sm" type="none"/>
                      <a:tailEnd len="sm" w="sm" type="none"/>
                    </a:lnL>
                    <a:lnR cap="flat" cmpd="sng" w="9525">
                      <a:solidFill>
                        <a:srgbClr val="031F58"/>
                      </a:solidFill>
                      <a:prstDash val="solid"/>
                      <a:round/>
                      <a:headEnd len="sm" w="sm" type="none"/>
                      <a:tailEnd len="sm" w="sm" type="none"/>
                    </a:lnR>
                    <a:lnT cap="flat" cmpd="sng" w="9525">
                      <a:solidFill>
                        <a:srgbClr val="EEEEEE"/>
                      </a:solidFill>
                      <a:prstDash val="solid"/>
                      <a:round/>
                      <a:headEnd len="sm" w="sm" type="none"/>
                      <a:tailEnd len="sm" w="sm" type="none"/>
                    </a:lnT>
                    <a:lnB cap="flat" cmpd="sng" w="9525">
                      <a:solidFill>
                        <a:srgbClr val="F2F2F2"/>
                      </a:solidFill>
                      <a:prstDash val="solid"/>
                      <a:round/>
                      <a:headEnd len="sm" w="sm" type="none"/>
                      <a:tailEnd len="sm" w="sm" type="none"/>
                    </a:lnB>
                  </a:tcPr>
                </a:tc>
              </a:tr>
              <a:tr h="569125">
                <a:tc>
                  <a:txBody>
                    <a:bodyPr/>
                    <a:lstStyle/>
                    <a:p>
                      <a:pPr indent="0" lvl="0" marL="0" rtl="0" algn="l">
                        <a:spcBef>
                          <a:spcPts val="0"/>
                        </a:spcBef>
                        <a:spcAft>
                          <a:spcPts val="0"/>
                        </a:spcAft>
                        <a:buNone/>
                      </a:pPr>
                      <a:r>
                        <a:t/>
                      </a:r>
                      <a:endParaRPr/>
                    </a:p>
                  </a:txBody>
                  <a:tcPr marT="91425" marB="91425" marR="91425" marL="91425">
                    <a:lnL cap="flat" cmpd="sng" w="9525">
                      <a:solidFill>
                        <a:srgbClr val="031F58"/>
                      </a:solidFill>
                      <a:prstDash val="solid"/>
                      <a:round/>
                      <a:headEnd len="sm" w="sm" type="none"/>
                      <a:tailEnd len="sm" w="sm" type="none"/>
                    </a:lnL>
                    <a:lnR cap="flat" cmpd="sng" w="9525">
                      <a:solidFill>
                        <a:srgbClr val="031F58"/>
                      </a:solidFill>
                      <a:prstDash val="solid"/>
                      <a:round/>
                      <a:headEnd len="sm" w="sm" type="none"/>
                      <a:tailEnd len="sm" w="sm" type="none"/>
                    </a:lnR>
                    <a:lnT cap="flat" cmpd="sng" w="9525">
                      <a:solidFill>
                        <a:srgbClr val="F2F2F2"/>
                      </a:solidFill>
                      <a:prstDash val="solid"/>
                      <a:round/>
                      <a:headEnd len="sm" w="sm" type="none"/>
                      <a:tailEnd len="sm" w="sm" type="none"/>
                    </a:lnT>
                    <a:lnB cap="flat" cmpd="sng" w="9525">
                      <a:solidFill>
                        <a:srgbClr val="F2F2F2"/>
                      </a:solidFill>
                      <a:prstDash val="solid"/>
                      <a:round/>
                      <a:headEnd len="sm" w="sm" type="none"/>
                      <a:tailEnd len="sm" w="sm" type="none"/>
                    </a:lnB>
                  </a:tcPr>
                </a:tc>
              </a:tr>
              <a:tr h="569125">
                <a:tc>
                  <a:txBody>
                    <a:bodyPr/>
                    <a:lstStyle/>
                    <a:p>
                      <a:pPr indent="0" lvl="0" marL="0" rtl="0" algn="l">
                        <a:spcBef>
                          <a:spcPts val="0"/>
                        </a:spcBef>
                        <a:spcAft>
                          <a:spcPts val="0"/>
                        </a:spcAft>
                        <a:buNone/>
                      </a:pPr>
                      <a:r>
                        <a:t/>
                      </a:r>
                      <a:endParaRPr/>
                    </a:p>
                  </a:txBody>
                  <a:tcPr marT="91425" marB="91425" marR="91425" marL="91425">
                    <a:lnL cap="flat" cmpd="sng" w="9525">
                      <a:solidFill>
                        <a:srgbClr val="031F58"/>
                      </a:solidFill>
                      <a:prstDash val="solid"/>
                      <a:round/>
                      <a:headEnd len="sm" w="sm" type="none"/>
                      <a:tailEnd len="sm" w="sm" type="none"/>
                    </a:lnL>
                    <a:lnR cap="flat" cmpd="sng" w="9525">
                      <a:solidFill>
                        <a:srgbClr val="031F58"/>
                      </a:solidFill>
                      <a:prstDash val="solid"/>
                      <a:round/>
                      <a:headEnd len="sm" w="sm" type="none"/>
                      <a:tailEnd len="sm" w="sm" type="none"/>
                    </a:lnR>
                    <a:lnT cap="flat" cmpd="sng" w="9525">
                      <a:solidFill>
                        <a:srgbClr val="F2F2F2"/>
                      </a:solidFill>
                      <a:prstDash val="solid"/>
                      <a:round/>
                      <a:headEnd len="sm" w="sm" type="none"/>
                      <a:tailEnd len="sm" w="sm" type="none"/>
                    </a:lnT>
                    <a:lnB cap="flat" cmpd="sng" w="9525">
                      <a:solidFill>
                        <a:srgbClr val="F2F2F2"/>
                      </a:solidFill>
                      <a:prstDash val="solid"/>
                      <a:round/>
                      <a:headEnd len="sm" w="sm" type="none"/>
                      <a:tailEnd len="sm" w="sm" type="none"/>
                    </a:lnB>
                  </a:tcPr>
                </a:tc>
              </a:tr>
              <a:tr h="591850">
                <a:tc>
                  <a:txBody>
                    <a:bodyPr/>
                    <a:lstStyle/>
                    <a:p>
                      <a:pPr indent="0" lvl="0" marL="0" rtl="0" algn="l">
                        <a:spcBef>
                          <a:spcPts val="0"/>
                        </a:spcBef>
                        <a:spcAft>
                          <a:spcPts val="0"/>
                        </a:spcAft>
                        <a:buNone/>
                      </a:pPr>
                      <a:r>
                        <a:t/>
                      </a:r>
                      <a:endParaRPr/>
                    </a:p>
                  </a:txBody>
                  <a:tcPr marT="91425" marB="91425" marR="91425" marL="91425">
                    <a:lnL cap="flat" cmpd="sng" w="9525">
                      <a:solidFill>
                        <a:srgbClr val="031F58"/>
                      </a:solidFill>
                      <a:prstDash val="solid"/>
                      <a:round/>
                      <a:headEnd len="sm" w="sm" type="none"/>
                      <a:tailEnd len="sm" w="sm" type="none"/>
                    </a:lnL>
                    <a:lnR cap="flat" cmpd="sng" w="9525">
                      <a:solidFill>
                        <a:srgbClr val="031F58"/>
                      </a:solidFill>
                      <a:prstDash val="solid"/>
                      <a:round/>
                      <a:headEnd len="sm" w="sm" type="none"/>
                      <a:tailEnd len="sm" w="sm" type="none"/>
                    </a:lnR>
                    <a:lnT cap="flat" cmpd="sng" w="9525">
                      <a:solidFill>
                        <a:srgbClr val="F2F2F2"/>
                      </a:solidFill>
                      <a:prstDash val="solid"/>
                      <a:round/>
                      <a:headEnd len="sm" w="sm" type="none"/>
                      <a:tailEnd len="sm" w="sm" type="none"/>
                    </a:lnT>
                    <a:lnB cap="flat" cmpd="sng" w="9525">
                      <a:solidFill>
                        <a:srgbClr val="F2F2F2"/>
                      </a:solidFill>
                      <a:prstDash val="solid"/>
                      <a:round/>
                      <a:headEnd len="sm" w="sm" type="none"/>
                      <a:tailEnd len="sm" w="sm" type="none"/>
                    </a:lnB>
                  </a:tcPr>
                </a:tc>
              </a:tr>
              <a:tr h="569125">
                <a:tc>
                  <a:txBody>
                    <a:bodyPr/>
                    <a:lstStyle/>
                    <a:p>
                      <a:pPr indent="0" lvl="0" marL="0" rtl="0" algn="l">
                        <a:spcBef>
                          <a:spcPts val="0"/>
                        </a:spcBef>
                        <a:spcAft>
                          <a:spcPts val="0"/>
                        </a:spcAft>
                        <a:buNone/>
                      </a:pPr>
                      <a:r>
                        <a:t/>
                      </a:r>
                      <a:endParaRPr/>
                    </a:p>
                  </a:txBody>
                  <a:tcPr marT="91425" marB="91425" marR="91425" marL="91425">
                    <a:lnL cap="flat" cmpd="sng" w="9525">
                      <a:solidFill>
                        <a:srgbClr val="031F58"/>
                      </a:solidFill>
                      <a:prstDash val="solid"/>
                      <a:round/>
                      <a:headEnd len="sm" w="sm" type="none"/>
                      <a:tailEnd len="sm" w="sm" type="none"/>
                    </a:lnL>
                    <a:lnR cap="flat" cmpd="sng" w="9525">
                      <a:solidFill>
                        <a:srgbClr val="031F58"/>
                      </a:solidFill>
                      <a:prstDash val="solid"/>
                      <a:round/>
                      <a:headEnd len="sm" w="sm" type="none"/>
                      <a:tailEnd len="sm" w="sm" type="none"/>
                    </a:lnR>
                    <a:lnT cap="flat" cmpd="sng" w="9525">
                      <a:solidFill>
                        <a:srgbClr val="F2F2F2"/>
                      </a:solidFill>
                      <a:prstDash val="solid"/>
                      <a:round/>
                      <a:headEnd len="sm" w="sm" type="none"/>
                      <a:tailEnd len="sm" w="sm" type="none"/>
                    </a:lnT>
                    <a:lnB cap="flat" cmpd="sng" w="9525">
                      <a:solidFill>
                        <a:srgbClr val="F2F2F2"/>
                      </a:solidFill>
                      <a:prstDash val="solid"/>
                      <a:round/>
                      <a:headEnd len="sm" w="sm" type="none"/>
                      <a:tailEnd len="sm" w="sm" type="none"/>
                    </a:lnB>
                  </a:tcPr>
                </a:tc>
              </a:tr>
              <a:tr h="569125">
                <a:tc>
                  <a:txBody>
                    <a:bodyPr/>
                    <a:lstStyle/>
                    <a:p>
                      <a:pPr indent="0" lvl="0" marL="0" rtl="0" algn="l">
                        <a:spcBef>
                          <a:spcPts val="0"/>
                        </a:spcBef>
                        <a:spcAft>
                          <a:spcPts val="0"/>
                        </a:spcAft>
                        <a:buNone/>
                      </a:pPr>
                      <a:r>
                        <a:t/>
                      </a:r>
                      <a:endParaRPr/>
                    </a:p>
                  </a:txBody>
                  <a:tcPr marT="91425" marB="91425" marR="91425" marL="91425">
                    <a:lnL cap="flat" cmpd="sng" w="9525">
                      <a:solidFill>
                        <a:srgbClr val="031F58"/>
                      </a:solidFill>
                      <a:prstDash val="solid"/>
                      <a:round/>
                      <a:headEnd len="sm" w="sm" type="none"/>
                      <a:tailEnd len="sm" w="sm" type="none"/>
                    </a:lnL>
                    <a:lnR cap="flat" cmpd="sng" w="9525">
                      <a:solidFill>
                        <a:srgbClr val="031F58"/>
                      </a:solidFill>
                      <a:prstDash val="solid"/>
                      <a:round/>
                      <a:headEnd len="sm" w="sm" type="none"/>
                      <a:tailEnd len="sm" w="sm" type="none"/>
                    </a:lnR>
                    <a:lnT cap="flat" cmpd="sng" w="9525">
                      <a:solidFill>
                        <a:srgbClr val="F2F2F2"/>
                      </a:solidFill>
                      <a:prstDash val="solid"/>
                      <a:round/>
                      <a:headEnd len="sm" w="sm" type="none"/>
                      <a:tailEnd len="sm" w="sm" type="none"/>
                    </a:lnT>
                    <a:lnB cap="flat" cmpd="sng" w="9525">
                      <a:solidFill>
                        <a:srgbClr val="F2F2F2"/>
                      </a:solidFill>
                      <a:prstDash val="solid"/>
                      <a:round/>
                      <a:headEnd len="sm" w="sm" type="none"/>
                      <a:tailEnd len="sm" w="sm" type="none"/>
                    </a:lnB>
                  </a:tcPr>
                </a:tc>
              </a:tr>
              <a:tr h="569125">
                <a:tc>
                  <a:txBody>
                    <a:bodyPr/>
                    <a:lstStyle/>
                    <a:p>
                      <a:pPr indent="0" lvl="0" marL="0" rtl="0" algn="l">
                        <a:spcBef>
                          <a:spcPts val="0"/>
                        </a:spcBef>
                        <a:spcAft>
                          <a:spcPts val="0"/>
                        </a:spcAft>
                        <a:buNone/>
                      </a:pPr>
                      <a:r>
                        <a:t/>
                      </a:r>
                      <a:endParaRPr/>
                    </a:p>
                  </a:txBody>
                  <a:tcPr marT="91425" marB="91425" marR="91425" marL="91425">
                    <a:lnL cap="flat" cmpd="sng" w="9525">
                      <a:solidFill>
                        <a:srgbClr val="031F58"/>
                      </a:solidFill>
                      <a:prstDash val="solid"/>
                      <a:round/>
                      <a:headEnd len="sm" w="sm" type="none"/>
                      <a:tailEnd len="sm" w="sm" type="none"/>
                    </a:lnL>
                    <a:lnR cap="flat" cmpd="sng" w="9525">
                      <a:solidFill>
                        <a:srgbClr val="031F58"/>
                      </a:solidFill>
                      <a:prstDash val="solid"/>
                      <a:round/>
                      <a:headEnd len="sm" w="sm" type="none"/>
                      <a:tailEnd len="sm" w="sm" type="none"/>
                    </a:lnR>
                    <a:lnT cap="flat" cmpd="sng" w="9525">
                      <a:solidFill>
                        <a:srgbClr val="F2F2F2"/>
                      </a:solidFill>
                      <a:prstDash val="solid"/>
                      <a:round/>
                      <a:headEnd len="sm" w="sm" type="none"/>
                      <a:tailEnd len="sm" w="sm" type="none"/>
                    </a:lnT>
                    <a:lnB cap="flat" cmpd="sng" w="9525">
                      <a:solidFill>
                        <a:srgbClr val="031F58"/>
                      </a:solidFill>
                      <a:prstDash val="solid"/>
                      <a:round/>
                      <a:headEnd len="sm" w="sm" type="none"/>
                      <a:tailEnd len="sm" w="sm" type="none"/>
                    </a:lnB>
                  </a:tcPr>
                </a:tc>
              </a:tr>
            </a:tbl>
          </a:graphicData>
        </a:graphic>
      </p:graphicFrame>
      <p:pic>
        <p:nvPicPr>
          <p:cNvPr id="248" name="Google Shape;248;p45"/>
          <p:cNvPicPr preferRelativeResize="0"/>
          <p:nvPr/>
        </p:nvPicPr>
        <p:blipFill>
          <a:blip r:embed="rId4">
            <a:alphaModFix/>
          </a:blip>
          <a:stretch>
            <a:fillRect/>
          </a:stretch>
        </p:blipFill>
        <p:spPr>
          <a:xfrm>
            <a:off x="80275" y="6278024"/>
            <a:ext cx="906255" cy="496499"/>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2" name="Shape 252"/>
        <p:cNvGrpSpPr/>
        <p:nvPr/>
      </p:nvGrpSpPr>
      <p:grpSpPr>
        <a:xfrm>
          <a:off x="0" y="0"/>
          <a:ext cx="0" cy="0"/>
          <a:chOff x="0" y="0"/>
          <a:chExt cx="0" cy="0"/>
        </a:xfrm>
      </p:grpSpPr>
      <p:sp>
        <p:nvSpPr>
          <p:cNvPr id="253" name="Google Shape;253;p46"/>
          <p:cNvSpPr/>
          <p:nvPr/>
        </p:nvSpPr>
        <p:spPr>
          <a:xfrm>
            <a:off x="978925" y="2036512"/>
            <a:ext cx="3901500" cy="876900"/>
          </a:xfrm>
          <a:prstGeom prst="roundRect">
            <a:avLst>
              <a:gd fmla="val 16667" name="adj"/>
            </a:avLst>
          </a:prstGeom>
          <a:noFill/>
          <a:ln cap="flat" cmpd="sng" w="9525">
            <a:solidFill>
              <a:srgbClr val="E6C77B"/>
            </a:solidFill>
            <a:prstDash val="solid"/>
            <a:round/>
            <a:headEnd len="sm" w="sm" type="none"/>
            <a:tailEnd len="sm" w="sm" type="none"/>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lang="en-GB">
                <a:solidFill>
                  <a:schemeClr val="dk1"/>
                </a:solidFill>
                <a:latin typeface="Proxima Nova"/>
                <a:ea typeface="Proxima Nova"/>
                <a:cs typeface="Proxima Nova"/>
                <a:sym typeface="Proxima Nova"/>
              </a:rPr>
              <a:t>Take the time to understand who your main competitors are. </a:t>
            </a:r>
            <a:endParaRPr>
              <a:solidFill>
                <a:schemeClr val="dk1"/>
              </a:solidFill>
              <a:latin typeface="Proxima Nova"/>
              <a:ea typeface="Proxima Nova"/>
              <a:cs typeface="Proxima Nova"/>
              <a:sym typeface="Proxima Nova"/>
            </a:endParaRPr>
          </a:p>
          <a:p>
            <a:pPr indent="0" lvl="0" marL="0" rtl="0" algn="l">
              <a:lnSpc>
                <a:spcPct val="115000"/>
              </a:lnSpc>
              <a:spcBef>
                <a:spcPts val="0"/>
              </a:spcBef>
              <a:spcAft>
                <a:spcPts val="0"/>
              </a:spcAft>
              <a:buNone/>
            </a:pPr>
            <a:r>
              <a:rPr lang="en-GB">
                <a:solidFill>
                  <a:schemeClr val="dk1"/>
                </a:solidFill>
                <a:latin typeface="Proxima Nova"/>
                <a:ea typeface="Proxima Nova"/>
                <a:cs typeface="Proxima Nova"/>
                <a:sym typeface="Proxima Nova"/>
              </a:rPr>
              <a:t>Who else is offering a similar solution?</a:t>
            </a:r>
            <a:endParaRPr>
              <a:solidFill>
                <a:schemeClr val="dk1"/>
              </a:solidFill>
              <a:latin typeface="Proxima Nova"/>
              <a:ea typeface="Proxima Nova"/>
              <a:cs typeface="Proxima Nova"/>
              <a:sym typeface="Proxima Nova"/>
            </a:endParaRPr>
          </a:p>
        </p:txBody>
      </p:sp>
      <p:sp>
        <p:nvSpPr>
          <p:cNvPr id="254" name="Google Shape;254;p46"/>
          <p:cNvSpPr txBox="1"/>
          <p:nvPr/>
        </p:nvSpPr>
        <p:spPr>
          <a:xfrm>
            <a:off x="1053125" y="540500"/>
            <a:ext cx="4206600" cy="13236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000"/>
              <a:buFont typeface="Arial"/>
              <a:buNone/>
            </a:pPr>
            <a:r>
              <a:rPr b="1" lang="en-GB" sz="4000">
                <a:solidFill>
                  <a:srgbClr val="031F58"/>
                </a:solidFill>
                <a:latin typeface="Proxima Nova"/>
                <a:ea typeface="Proxima Nova"/>
                <a:cs typeface="Proxima Nova"/>
                <a:sym typeface="Proxima Nova"/>
              </a:rPr>
              <a:t>Main Competitors</a:t>
            </a:r>
            <a:endParaRPr b="1" sz="4000">
              <a:solidFill>
                <a:srgbClr val="031F58"/>
              </a:solidFill>
              <a:latin typeface="Proxima Nova"/>
              <a:ea typeface="Proxima Nova"/>
              <a:cs typeface="Proxima Nova"/>
              <a:sym typeface="Proxima Nova"/>
            </a:endParaRPr>
          </a:p>
        </p:txBody>
      </p:sp>
      <p:sp>
        <p:nvSpPr>
          <p:cNvPr id="255" name="Google Shape;255;p46"/>
          <p:cNvSpPr txBox="1"/>
          <p:nvPr/>
        </p:nvSpPr>
        <p:spPr>
          <a:xfrm>
            <a:off x="1015975" y="3158496"/>
            <a:ext cx="3827400" cy="1299000"/>
          </a:xfrm>
          <a:prstGeom prst="rect">
            <a:avLst/>
          </a:prstGeom>
          <a:noFill/>
          <a:ln>
            <a:noFill/>
          </a:ln>
        </p:spPr>
        <p:txBody>
          <a:bodyPr anchorCtr="0" anchor="t" bIns="45700" lIns="91425" spcFirstLastPara="1" rIns="91425" wrap="square" tIns="45700">
            <a:spAutoFit/>
          </a:bodyPr>
          <a:lstStyle/>
          <a:p>
            <a:pPr indent="0" lvl="0" marL="0" rtl="0" algn="l">
              <a:lnSpc>
                <a:spcPct val="115000"/>
              </a:lnSpc>
              <a:spcBef>
                <a:spcPts val="0"/>
              </a:spcBef>
              <a:spcAft>
                <a:spcPts val="0"/>
              </a:spcAft>
              <a:buClr>
                <a:schemeClr val="dk1"/>
              </a:buClr>
              <a:buSzPts val="1100"/>
              <a:buFont typeface="Arial"/>
              <a:buNone/>
            </a:pPr>
            <a:r>
              <a:rPr b="1" lang="en-GB">
                <a:solidFill>
                  <a:srgbClr val="031F58"/>
                </a:solidFill>
                <a:latin typeface="Proxima Nova"/>
                <a:ea typeface="Proxima Nova"/>
                <a:cs typeface="Proxima Nova"/>
                <a:sym typeface="Proxima Nova"/>
              </a:rPr>
              <a:t>Even if you have no direct competitors</a:t>
            </a:r>
            <a:r>
              <a:rPr lang="en-GB">
                <a:solidFill>
                  <a:schemeClr val="dk1"/>
                </a:solidFill>
                <a:latin typeface="Proxima Nova"/>
                <a:ea typeface="Proxima Nova"/>
                <a:cs typeface="Proxima Nova"/>
                <a:sym typeface="Proxima Nova"/>
              </a:rPr>
              <a:t>, be mindful that other organisations are competing for the same budget and, therefore, are still a competitor’. </a:t>
            </a:r>
            <a:endParaRPr>
              <a:solidFill>
                <a:schemeClr val="dk1"/>
              </a:solidFill>
              <a:latin typeface="Proxima Nova"/>
              <a:ea typeface="Proxima Nova"/>
              <a:cs typeface="Proxima Nova"/>
              <a:sym typeface="Proxima Nova"/>
            </a:endParaRPr>
          </a:p>
          <a:p>
            <a:pPr indent="0" lvl="0" marL="0" marR="0" rtl="0" algn="l">
              <a:lnSpc>
                <a:spcPct val="160000"/>
              </a:lnSpc>
              <a:spcBef>
                <a:spcPts val="0"/>
              </a:spcBef>
              <a:spcAft>
                <a:spcPts val="0"/>
              </a:spcAft>
              <a:buClr>
                <a:srgbClr val="000000"/>
              </a:buClr>
              <a:buSzPts val="1000"/>
              <a:buFont typeface="Arial"/>
              <a:buNone/>
            </a:pPr>
            <a:r>
              <a:t/>
            </a:r>
            <a:endParaRPr b="1">
              <a:solidFill>
                <a:srgbClr val="031F58"/>
              </a:solidFill>
              <a:latin typeface="Proxima Nova"/>
              <a:ea typeface="Proxima Nova"/>
              <a:cs typeface="Proxima Nova"/>
              <a:sym typeface="Proxima Nova"/>
            </a:endParaRPr>
          </a:p>
        </p:txBody>
      </p:sp>
      <p:sp>
        <p:nvSpPr>
          <p:cNvPr id="256" name="Google Shape;256;p46"/>
          <p:cNvSpPr txBox="1"/>
          <p:nvPr/>
        </p:nvSpPr>
        <p:spPr>
          <a:xfrm>
            <a:off x="477925" y="533400"/>
            <a:ext cx="672000" cy="708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000"/>
              <a:buFont typeface="Arial"/>
              <a:buNone/>
            </a:pPr>
            <a:r>
              <a:rPr b="1" lang="en-GB" sz="4000">
                <a:solidFill>
                  <a:srgbClr val="E6C77B"/>
                </a:solidFill>
                <a:latin typeface="Proxima Nova"/>
                <a:ea typeface="Proxima Nova"/>
                <a:cs typeface="Proxima Nova"/>
                <a:sym typeface="Proxima Nova"/>
              </a:rPr>
              <a:t>4</a:t>
            </a:r>
            <a:r>
              <a:rPr b="1" lang="en-GB" sz="4000">
                <a:solidFill>
                  <a:srgbClr val="E6C77B"/>
                </a:solidFill>
                <a:latin typeface="Proxima Nova"/>
                <a:ea typeface="Proxima Nova"/>
                <a:cs typeface="Proxima Nova"/>
                <a:sym typeface="Proxima Nova"/>
              </a:rPr>
              <a:t>.</a:t>
            </a:r>
            <a:endParaRPr i="0" sz="1400" u="none" cap="none" strike="noStrike">
              <a:solidFill>
                <a:srgbClr val="E6C77B"/>
              </a:solidFill>
              <a:latin typeface="Proxima Nova"/>
              <a:ea typeface="Proxima Nova"/>
              <a:cs typeface="Proxima Nova"/>
              <a:sym typeface="Proxima Nova"/>
            </a:endParaRPr>
          </a:p>
        </p:txBody>
      </p:sp>
      <p:sp>
        <p:nvSpPr>
          <p:cNvPr id="257" name="Google Shape;257;p46"/>
          <p:cNvSpPr txBox="1"/>
          <p:nvPr/>
        </p:nvSpPr>
        <p:spPr>
          <a:xfrm>
            <a:off x="10058364" y="541038"/>
            <a:ext cx="1843500" cy="692700"/>
          </a:xfrm>
          <a:prstGeom prst="rect">
            <a:avLst/>
          </a:prstGeom>
          <a:noFill/>
          <a:ln>
            <a:noFill/>
          </a:ln>
        </p:spPr>
        <p:txBody>
          <a:bodyPr anchorCtr="0" anchor="t" bIns="45700" lIns="91425" spcFirstLastPara="1" rIns="91425" wrap="square" tIns="45700">
            <a:spAutoFit/>
          </a:bodyPr>
          <a:lstStyle/>
          <a:p>
            <a:pPr indent="0" lvl="0" marL="0" marR="0" rtl="0" algn="l">
              <a:lnSpc>
                <a:spcPct val="127272"/>
              </a:lnSpc>
              <a:spcBef>
                <a:spcPts val="0"/>
              </a:spcBef>
              <a:spcAft>
                <a:spcPts val="0"/>
              </a:spcAft>
              <a:buClr>
                <a:srgbClr val="000000"/>
              </a:buClr>
              <a:buSzPts val="1100"/>
              <a:buFont typeface="Arial"/>
              <a:buNone/>
            </a:pPr>
            <a:r>
              <a:rPr i="1" lang="en-GB" sz="1100">
                <a:solidFill>
                  <a:schemeClr val="dk1"/>
                </a:solidFill>
                <a:latin typeface="Poppins"/>
                <a:ea typeface="Poppins"/>
                <a:cs typeface="Poppins"/>
                <a:sym typeface="Poppins"/>
              </a:rPr>
              <a:t>FEEL FREE TO FILL OUT THESE FIELDS WITH THE </a:t>
            </a:r>
            <a:endParaRPr i="1" sz="1100">
              <a:solidFill>
                <a:schemeClr val="dk1"/>
              </a:solidFill>
              <a:latin typeface="Poppins"/>
              <a:ea typeface="Poppins"/>
              <a:cs typeface="Poppins"/>
              <a:sym typeface="Poppins"/>
            </a:endParaRPr>
          </a:p>
          <a:p>
            <a:pPr indent="0" lvl="0" marL="0" marR="0" rtl="0" algn="l">
              <a:lnSpc>
                <a:spcPct val="127272"/>
              </a:lnSpc>
              <a:spcBef>
                <a:spcPts val="0"/>
              </a:spcBef>
              <a:spcAft>
                <a:spcPts val="0"/>
              </a:spcAft>
              <a:buClr>
                <a:srgbClr val="000000"/>
              </a:buClr>
              <a:buSzPts val="1100"/>
              <a:buFont typeface="Arial"/>
              <a:buNone/>
            </a:pPr>
            <a:r>
              <a:rPr i="1" lang="en-GB" sz="1100">
                <a:solidFill>
                  <a:schemeClr val="dk1"/>
                </a:solidFill>
                <a:latin typeface="Poppins"/>
                <a:ea typeface="Poppins"/>
                <a:cs typeface="Poppins"/>
                <a:sym typeface="Poppins"/>
              </a:rPr>
              <a:t>RELEVANT INFORMATION.</a:t>
            </a:r>
            <a:endParaRPr i="1" sz="1100">
              <a:solidFill>
                <a:schemeClr val="dk1"/>
              </a:solidFill>
              <a:latin typeface="Poppins"/>
              <a:ea typeface="Poppins"/>
              <a:cs typeface="Poppins"/>
              <a:sym typeface="Poppins"/>
            </a:endParaRPr>
          </a:p>
        </p:txBody>
      </p:sp>
      <p:graphicFrame>
        <p:nvGraphicFramePr>
          <p:cNvPr id="258" name="Google Shape;258;p46"/>
          <p:cNvGraphicFramePr/>
          <p:nvPr/>
        </p:nvGraphicFramePr>
        <p:xfrm>
          <a:off x="5159425" y="1340075"/>
          <a:ext cx="3000000" cy="3000000"/>
        </p:xfrm>
        <a:graphic>
          <a:graphicData uri="http://schemas.openxmlformats.org/drawingml/2006/table">
            <a:tbl>
              <a:tblPr>
                <a:noFill/>
                <a:tableStyleId>{41FFB7AF-C325-4698-9283-EECA48F5F755}</a:tableStyleId>
              </a:tblPr>
              <a:tblGrid>
                <a:gridCol w="6742450"/>
              </a:tblGrid>
              <a:tr h="569125">
                <a:tc>
                  <a:txBody>
                    <a:bodyPr/>
                    <a:lstStyle/>
                    <a:p>
                      <a:pPr indent="0" lvl="0" marL="0" rtl="0" algn="l">
                        <a:spcBef>
                          <a:spcPts val="0"/>
                        </a:spcBef>
                        <a:spcAft>
                          <a:spcPts val="0"/>
                        </a:spcAft>
                        <a:buNone/>
                      </a:pPr>
                      <a:r>
                        <a:t/>
                      </a:r>
                      <a:endParaRPr/>
                    </a:p>
                  </a:txBody>
                  <a:tcPr marT="91425" marB="91425" marR="91425" marL="91425">
                    <a:lnL cap="flat" cmpd="sng" w="9525">
                      <a:solidFill>
                        <a:srgbClr val="031F58"/>
                      </a:solidFill>
                      <a:prstDash val="solid"/>
                      <a:round/>
                      <a:headEnd len="sm" w="sm" type="none"/>
                      <a:tailEnd len="sm" w="sm" type="none"/>
                    </a:lnL>
                    <a:lnR cap="flat" cmpd="sng" w="9525">
                      <a:solidFill>
                        <a:srgbClr val="031F58"/>
                      </a:solidFill>
                      <a:prstDash val="solid"/>
                      <a:round/>
                      <a:headEnd len="sm" w="sm" type="none"/>
                      <a:tailEnd len="sm" w="sm" type="none"/>
                    </a:lnR>
                    <a:lnT cap="flat" cmpd="sng" w="9525">
                      <a:solidFill>
                        <a:srgbClr val="031F58"/>
                      </a:solidFill>
                      <a:prstDash val="solid"/>
                      <a:round/>
                      <a:headEnd len="sm" w="sm" type="none"/>
                      <a:tailEnd len="sm" w="sm" type="none"/>
                    </a:lnT>
                    <a:lnB cap="flat" cmpd="sng" w="9525">
                      <a:solidFill>
                        <a:srgbClr val="EEEEEE"/>
                      </a:solidFill>
                      <a:prstDash val="solid"/>
                      <a:round/>
                      <a:headEnd len="sm" w="sm" type="none"/>
                      <a:tailEnd len="sm" w="sm" type="none"/>
                    </a:lnB>
                  </a:tcPr>
                </a:tc>
              </a:tr>
              <a:tr h="569125">
                <a:tc>
                  <a:txBody>
                    <a:bodyPr/>
                    <a:lstStyle/>
                    <a:p>
                      <a:pPr indent="0" lvl="0" marL="0" rtl="0" algn="l">
                        <a:spcBef>
                          <a:spcPts val="0"/>
                        </a:spcBef>
                        <a:spcAft>
                          <a:spcPts val="0"/>
                        </a:spcAft>
                        <a:buNone/>
                      </a:pPr>
                      <a:r>
                        <a:t/>
                      </a:r>
                      <a:endParaRPr/>
                    </a:p>
                  </a:txBody>
                  <a:tcPr marT="91425" marB="91425" marR="91425" marL="91425">
                    <a:lnL cap="flat" cmpd="sng" w="9525">
                      <a:solidFill>
                        <a:srgbClr val="031F58"/>
                      </a:solidFill>
                      <a:prstDash val="solid"/>
                      <a:round/>
                      <a:headEnd len="sm" w="sm" type="none"/>
                      <a:tailEnd len="sm" w="sm" type="none"/>
                    </a:lnL>
                    <a:lnR cap="flat" cmpd="sng" w="9525">
                      <a:solidFill>
                        <a:srgbClr val="031F58"/>
                      </a:solidFill>
                      <a:prstDash val="solid"/>
                      <a:round/>
                      <a:headEnd len="sm" w="sm" type="none"/>
                      <a:tailEnd len="sm" w="sm" type="none"/>
                    </a:lnR>
                    <a:lnT cap="flat" cmpd="sng" w="9525">
                      <a:solidFill>
                        <a:srgbClr val="EEEEEE"/>
                      </a:solidFill>
                      <a:prstDash val="solid"/>
                      <a:round/>
                      <a:headEnd len="sm" w="sm" type="none"/>
                      <a:tailEnd len="sm" w="sm" type="none"/>
                    </a:lnT>
                    <a:lnB cap="flat" cmpd="sng" w="9525">
                      <a:solidFill>
                        <a:srgbClr val="F2F2F2"/>
                      </a:solidFill>
                      <a:prstDash val="solid"/>
                      <a:round/>
                      <a:headEnd len="sm" w="sm" type="none"/>
                      <a:tailEnd len="sm" w="sm" type="none"/>
                    </a:lnB>
                  </a:tcPr>
                </a:tc>
              </a:tr>
              <a:tr h="569125">
                <a:tc>
                  <a:txBody>
                    <a:bodyPr/>
                    <a:lstStyle/>
                    <a:p>
                      <a:pPr indent="0" lvl="0" marL="0" rtl="0" algn="l">
                        <a:spcBef>
                          <a:spcPts val="0"/>
                        </a:spcBef>
                        <a:spcAft>
                          <a:spcPts val="0"/>
                        </a:spcAft>
                        <a:buNone/>
                      </a:pPr>
                      <a:r>
                        <a:t/>
                      </a:r>
                      <a:endParaRPr/>
                    </a:p>
                  </a:txBody>
                  <a:tcPr marT="91425" marB="91425" marR="91425" marL="91425">
                    <a:lnL cap="flat" cmpd="sng" w="9525">
                      <a:solidFill>
                        <a:srgbClr val="031F58"/>
                      </a:solidFill>
                      <a:prstDash val="solid"/>
                      <a:round/>
                      <a:headEnd len="sm" w="sm" type="none"/>
                      <a:tailEnd len="sm" w="sm" type="none"/>
                    </a:lnL>
                    <a:lnR cap="flat" cmpd="sng" w="9525">
                      <a:solidFill>
                        <a:srgbClr val="031F58"/>
                      </a:solidFill>
                      <a:prstDash val="solid"/>
                      <a:round/>
                      <a:headEnd len="sm" w="sm" type="none"/>
                      <a:tailEnd len="sm" w="sm" type="none"/>
                    </a:lnR>
                    <a:lnT cap="flat" cmpd="sng" w="9525">
                      <a:solidFill>
                        <a:srgbClr val="F2F2F2"/>
                      </a:solidFill>
                      <a:prstDash val="solid"/>
                      <a:round/>
                      <a:headEnd len="sm" w="sm" type="none"/>
                      <a:tailEnd len="sm" w="sm" type="none"/>
                    </a:lnT>
                    <a:lnB cap="flat" cmpd="sng" w="9525">
                      <a:solidFill>
                        <a:srgbClr val="F2F2F2"/>
                      </a:solidFill>
                      <a:prstDash val="solid"/>
                      <a:round/>
                      <a:headEnd len="sm" w="sm" type="none"/>
                      <a:tailEnd len="sm" w="sm" type="none"/>
                    </a:lnB>
                  </a:tcPr>
                </a:tc>
              </a:tr>
              <a:tr h="569125">
                <a:tc>
                  <a:txBody>
                    <a:bodyPr/>
                    <a:lstStyle/>
                    <a:p>
                      <a:pPr indent="0" lvl="0" marL="0" rtl="0" algn="l">
                        <a:spcBef>
                          <a:spcPts val="0"/>
                        </a:spcBef>
                        <a:spcAft>
                          <a:spcPts val="0"/>
                        </a:spcAft>
                        <a:buNone/>
                      </a:pPr>
                      <a:r>
                        <a:t/>
                      </a:r>
                      <a:endParaRPr/>
                    </a:p>
                  </a:txBody>
                  <a:tcPr marT="91425" marB="91425" marR="91425" marL="91425">
                    <a:lnL cap="flat" cmpd="sng" w="9525">
                      <a:solidFill>
                        <a:srgbClr val="031F58"/>
                      </a:solidFill>
                      <a:prstDash val="solid"/>
                      <a:round/>
                      <a:headEnd len="sm" w="sm" type="none"/>
                      <a:tailEnd len="sm" w="sm" type="none"/>
                    </a:lnL>
                    <a:lnR cap="flat" cmpd="sng" w="9525">
                      <a:solidFill>
                        <a:srgbClr val="031F58"/>
                      </a:solidFill>
                      <a:prstDash val="solid"/>
                      <a:round/>
                      <a:headEnd len="sm" w="sm" type="none"/>
                      <a:tailEnd len="sm" w="sm" type="none"/>
                    </a:lnR>
                    <a:lnT cap="flat" cmpd="sng" w="9525">
                      <a:solidFill>
                        <a:srgbClr val="F2F2F2"/>
                      </a:solidFill>
                      <a:prstDash val="solid"/>
                      <a:round/>
                      <a:headEnd len="sm" w="sm" type="none"/>
                      <a:tailEnd len="sm" w="sm" type="none"/>
                    </a:lnT>
                    <a:lnB cap="flat" cmpd="sng" w="9525">
                      <a:solidFill>
                        <a:srgbClr val="F2F2F2"/>
                      </a:solidFill>
                      <a:prstDash val="solid"/>
                      <a:round/>
                      <a:headEnd len="sm" w="sm" type="none"/>
                      <a:tailEnd len="sm" w="sm" type="none"/>
                    </a:lnB>
                  </a:tcPr>
                </a:tc>
              </a:tr>
              <a:tr h="591850">
                <a:tc>
                  <a:txBody>
                    <a:bodyPr/>
                    <a:lstStyle/>
                    <a:p>
                      <a:pPr indent="0" lvl="0" marL="0" rtl="0" algn="l">
                        <a:spcBef>
                          <a:spcPts val="0"/>
                        </a:spcBef>
                        <a:spcAft>
                          <a:spcPts val="0"/>
                        </a:spcAft>
                        <a:buNone/>
                      </a:pPr>
                      <a:r>
                        <a:t/>
                      </a:r>
                      <a:endParaRPr/>
                    </a:p>
                  </a:txBody>
                  <a:tcPr marT="91425" marB="91425" marR="91425" marL="91425">
                    <a:lnL cap="flat" cmpd="sng" w="9525">
                      <a:solidFill>
                        <a:srgbClr val="031F58"/>
                      </a:solidFill>
                      <a:prstDash val="solid"/>
                      <a:round/>
                      <a:headEnd len="sm" w="sm" type="none"/>
                      <a:tailEnd len="sm" w="sm" type="none"/>
                    </a:lnL>
                    <a:lnR cap="flat" cmpd="sng" w="9525">
                      <a:solidFill>
                        <a:srgbClr val="031F58"/>
                      </a:solidFill>
                      <a:prstDash val="solid"/>
                      <a:round/>
                      <a:headEnd len="sm" w="sm" type="none"/>
                      <a:tailEnd len="sm" w="sm" type="none"/>
                    </a:lnR>
                    <a:lnT cap="flat" cmpd="sng" w="9525">
                      <a:solidFill>
                        <a:srgbClr val="F2F2F2"/>
                      </a:solidFill>
                      <a:prstDash val="solid"/>
                      <a:round/>
                      <a:headEnd len="sm" w="sm" type="none"/>
                      <a:tailEnd len="sm" w="sm" type="none"/>
                    </a:lnT>
                    <a:lnB cap="flat" cmpd="sng" w="9525">
                      <a:solidFill>
                        <a:srgbClr val="F2F2F2"/>
                      </a:solidFill>
                      <a:prstDash val="solid"/>
                      <a:round/>
                      <a:headEnd len="sm" w="sm" type="none"/>
                      <a:tailEnd len="sm" w="sm" type="none"/>
                    </a:lnB>
                  </a:tcPr>
                </a:tc>
              </a:tr>
              <a:tr h="569125">
                <a:tc>
                  <a:txBody>
                    <a:bodyPr/>
                    <a:lstStyle/>
                    <a:p>
                      <a:pPr indent="0" lvl="0" marL="0" rtl="0" algn="l">
                        <a:spcBef>
                          <a:spcPts val="0"/>
                        </a:spcBef>
                        <a:spcAft>
                          <a:spcPts val="0"/>
                        </a:spcAft>
                        <a:buNone/>
                      </a:pPr>
                      <a:r>
                        <a:t/>
                      </a:r>
                      <a:endParaRPr/>
                    </a:p>
                  </a:txBody>
                  <a:tcPr marT="91425" marB="91425" marR="91425" marL="91425">
                    <a:lnL cap="flat" cmpd="sng" w="9525">
                      <a:solidFill>
                        <a:srgbClr val="031F58"/>
                      </a:solidFill>
                      <a:prstDash val="solid"/>
                      <a:round/>
                      <a:headEnd len="sm" w="sm" type="none"/>
                      <a:tailEnd len="sm" w="sm" type="none"/>
                    </a:lnL>
                    <a:lnR cap="flat" cmpd="sng" w="9525">
                      <a:solidFill>
                        <a:srgbClr val="031F58"/>
                      </a:solidFill>
                      <a:prstDash val="solid"/>
                      <a:round/>
                      <a:headEnd len="sm" w="sm" type="none"/>
                      <a:tailEnd len="sm" w="sm" type="none"/>
                    </a:lnR>
                    <a:lnT cap="flat" cmpd="sng" w="9525">
                      <a:solidFill>
                        <a:srgbClr val="F2F2F2"/>
                      </a:solidFill>
                      <a:prstDash val="solid"/>
                      <a:round/>
                      <a:headEnd len="sm" w="sm" type="none"/>
                      <a:tailEnd len="sm" w="sm" type="none"/>
                    </a:lnT>
                    <a:lnB cap="flat" cmpd="sng" w="9525">
                      <a:solidFill>
                        <a:srgbClr val="F2F2F2"/>
                      </a:solidFill>
                      <a:prstDash val="solid"/>
                      <a:round/>
                      <a:headEnd len="sm" w="sm" type="none"/>
                      <a:tailEnd len="sm" w="sm" type="none"/>
                    </a:lnB>
                  </a:tcPr>
                </a:tc>
              </a:tr>
              <a:tr h="569125">
                <a:tc>
                  <a:txBody>
                    <a:bodyPr/>
                    <a:lstStyle/>
                    <a:p>
                      <a:pPr indent="0" lvl="0" marL="0" rtl="0" algn="l">
                        <a:spcBef>
                          <a:spcPts val="0"/>
                        </a:spcBef>
                        <a:spcAft>
                          <a:spcPts val="0"/>
                        </a:spcAft>
                        <a:buNone/>
                      </a:pPr>
                      <a:r>
                        <a:t/>
                      </a:r>
                      <a:endParaRPr/>
                    </a:p>
                  </a:txBody>
                  <a:tcPr marT="91425" marB="91425" marR="91425" marL="91425">
                    <a:lnL cap="flat" cmpd="sng" w="9525">
                      <a:solidFill>
                        <a:srgbClr val="031F58"/>
                      </a:solidFill>
                      <a:prstDash val="solid"/>
                      <a:round/>
                      <a:headEnd len="sm" w="sm" type="none"/>
                      <a:tailEnd len="sm" w="sm" type="none"/>
                    </a:lnL>
                    <a:lnR cap="flat" cmpd="sng" w="9525">
                      <a:solidFill>
                        <a:srgbClr val="031F58"/>
                      </a:solidFill>
                      <a:prstDash val="solid"/>
                      <a:round/>
                      <a:headEnd len="sm" w="sm" type="none"/>
                      <a:tailEnd len="sm" w="sm" type="none"/>
                    </a:lnR>
                    <a:lnT cap="flat" cmpd="sng" w="9525">
                      <a:solidFill>
                        <a:srgbClr val="F2F2F2"/>
                      </a:solidFill>
                      <a:prstDash val="solid"/>
                      <a:round/>
                      <a:headEnd len="sm" w="sm" type="none"/>
                      <a:tailEnd len="sm" w="sm" type="none"/>
                    </a:lnT>
                    <a:lnB cap="flat" cmpd="sng" w="9525">
                      <a:solidFill>
                        <a:srgbClr val="F2F2F2"/>
                      </a:solidFill>
                      <a:prstDash val="solid"/>
                      <a:round/>
                      <a:headEnd len="sm" w="sm" type="none"/>
                      <a:tailEnd len="sm" w="sm" type="none"/>
                    </a:lnB>
                  </a:tcPr>
                </a:tc>
              </a:tr>
              <a:tr h="569125">
                <a:tc>
                  <a:txBody>
                    <a:bodyPr/>
                    <a:lstStyle/>
                    <a:p>
                      <a:pPr indent="0" lvl="0" marL="0" rtl="0" algn="l">
                        <a:spcBef>
                          <a:spcPts val="0"/>
                        </a:spcBef>
                        <a:spcAft>
                          <a:spcPts val="0"/>
                        </a:spcAft>
                        <a:buNone/>
                      </a:pPr>
                      <a:r>
                        <a:t/>
                      </a:r>
                      <a:endParaRPr/>
                    </a:p>
                  </a:txBody>
                  <a:tcPr marT="91425" marB="91425" marR="91425" marL="91425">
                    <a:lnL cap="flat" cmpd="sng" w="9525">
                      <a:solidFill>
                        <a:srgbClr val="031F58"/>
                      </a:solidFill>
                      <a:prstDash val="solid"/>
                      <a:round/>
                      <a:headEnd len="sm" w="sm" type="none"/>
                      <a:tailEnd len="sm" w="sm" type="none"/>
                    </a:lnL>
                    <a:lnR cap="flat" cmpd="sng" w="9525">
                      <a:solidFill>
                        <a:srgbClr val="031F58"/>
                      </a:solidFill>
                      <a:prstDash val="solid"/>
                      <a:round/>
                      <a:headEnd len="sm" w="sm" type="none"/>
                      <a:tailEnd len="sm" w="sm" type="none"/>
                    </a:lnR>
                    <a:lnT cap="flat" cmpd="sng" w="9525">
                      <a:solidFill>
                        <a:srgbClr val="F2F2F2"/>
                      </a:solidFill>
                      <a:prstDash val="solid"/>
                      <a:round/>
                      <a:headEnd len="sm" w="sm" type="none"/>
                      <a:tailEnd len="sm" w="sm" type="none"/>
                    </a:lnT>
                    <a:lnB cap="flat" cmpd="sng" w="9525">
                      <a:solidFill>
                        <a:srgbClr val="031F58"/>
                      </a:solidFill>
                      <a:prstDash val="solid"/>
                      <a:round/>
                      <a:headEnd len="sm" w="sm" type="none"/>
                      <a:tailEnd len="sm" w="sm" type="none"/>
                    </a:lnB>
                  </a:tcPr>
                </a:tc>
              </a:tr>
            </a:tbl>
          </a:graphicData>
        </a:graphic>
      </p:graphicFrame>
      <p:pic>
        <p:nvPicPr>
          <p:cNvPr id="259" name="Google Shape;259;p46"/>
          <p:cNvPicPr preferRelativeResize="0"/>
          <p:nvPr/>
        </p:nvPicPr>
        <p:blipFill>
          <a:blip r:embed="rId3">
            <a:alphaModFix/>
          </a:blip>
          <a:stretch>
            <a:fillRect/>
          </a:stretch>
        </p:blipFill>
        <p:spPr>
          <a:xfrm>
            <a:off x="80275" y="6278024"/>
            <a:ext cx="906255" cy="496499"/>
          </a:xfrm>
          <a:prstGeom prst="rect">
            <a:avLst/>
          </a:prstGeom>
          <a:noFill/>
          <a:ln>
            <a:noFill/>
          </a:ln>
        </p:spPr>
      </p:pic>
      <p:pic>
        <p:nvPicPr>
          <p:cNvPr id="260" name="Google Shape;260;p46"/>
          <p:cNvPicPr preferRelativeResize="0"/>
          <p:nvPr/>
        </p:nvPicPr>
        <p:blipFill rotWithShape="1">
          <a:blip r:embed="rId4">
            <a:alphaModFix amt="10000"/>
          </a:blip>
          <a:srcRect b="0" l="0" r="0" t="0"/>
          <a:stretch/>
        </p:blipFill>
        <p:spPr>
          <a:xfrm>
            <a:off x="75" y="0"/>
            <a:ext cx="12192000" cy="6858111"/>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4" name="Shape 264"/>
        <p:cNvGrpSpPr/>
        <p:nvPr/>
      </p:nvGrpSpPr>
      <p:grpSpPr>
        <a:xfrm>
          <a:off x="0" y="0"/>
          <a:ext cx="0" cy="0"/>
          <a:chOff x="0" y="0"/>
          <a:chExt cx="0" cy="0"/>
        </a:xfrm>
      </p:grpSpPr>
      <p:sp>
        <p:nvSpPr>
          <p:cNvPr id="265" name="Google Shape;265;p47"/>
          <p:cNvSpPr/>
          <p:nvPr/>
        </p:nvSpPr>
        <p:spPr>
          <a:xfrm>
            <a:off x="978925" y="2036498"/>
            <a:ext cx="3901500" cy="1011000"/>
          </a:xfrm>
          <a:prstGeom prst="roundRect">
            <a:avLst>
              <a:gd fmla="val 16667" name="adj"/>
            </a:avLst>
          </a:prstGeom>
          <a:noFill/>
          <a:ln cap="flat" cmpd="sng" w="9525">
            <a:solidFill>
              <a:srgbClr val="E6C77B"/>
            </a:solidFill>
            <a:prstDash val="solid"/>
            <a:round/>
            <a:headEnd len="sm" w="sm" type="none"/>
            <a:tailEnd len="sm" w="sm" type="none"/>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lang="en-GB">
                <a:solidFill>
                  <a:schemeClr val="dk1"/>
                </a:solidFill>
                <a:latin typeface="Proxima Nova"/>
                <a:ea typeface="Proxima Nova"/>
                <a:cs typeface="Proxima Nova"/>
                <a:sym typeface="Proxima Nova"/>
              </a:rPr>
              <a:t>Every product or solution has a secret sauce that needs to be brought out. </a:t>
            </a:r>
            <a:endParaRPr>
              <a:solidFill>
                <a:schemeClr val="dk1"/>
              </a:solidFill>
              <a:latin typeface="Proxima Nova"/>
              <a:ea typeface="Proxima Nova"/>
              <a:cs typeface="Proxima Nova"/>
              <a:sym typeface="Proxima Nova"/>
            </a:endParaRPr>
          </a:p>
          <a:p>
            <a:pPr indent="0" lvl="0" marL="0" rtl="0" algn="l">
              <a:lnSpc>
                <a:spcPct val="115000"/>
              </a:lnSpc>
              <a:spcBef>
                <a:spcPts val="0"/>
              </a:spcBef>
              <a:spcAft>
                <a:spcPts val="0"/>
              </a:spcAft>
              <a:buNone/>
            </a:pPr>
            <a:r>
              <a:rPr lang="en-GB">
                <a:solidFill>
                  <a:schemeClr val="dk1"/>
                </a:solidFill>
                <a:latin typeface="Proxima Nova"/>
                <a:ea typeface="Proxima Nova"/>
                <a:cs typeface="Proxima Nova"/>
                <a:sym typeface="Proxima Nova"/>
              </a:rPr>
              <a:t>The secret sauce is what differentiates you from your competitors.</a:t>
            </a:r>
            <a:endParaRPr>
              <a:solidFill>
                <a:schemeClr val="dk1"/>
              </a:solidFill>
              <a:latin typeface="Proxima Nova"/>
              <a:ea typeface="Proxima Nova"/>
              <a:cs typeface="Proxima Nova"/>
              <a:sym typeface="Proxima Nova"/>
            </a:endParaRPr>
          </a:p>
        </p:txBody>
      </p:sp>
      <p:sp>
        <p:nvSpPr>
          <p:cNvPr id="266" name="Google Shape;266;p47"/>
          <p:cNvSpPr txBox="1"/>
          <p:nvPr/>
        </p:nvSpPr>
        <p:spPr>
          <a:xfrm>
            <a:off x="1053125" y="540500"/>
            <a:ext cx="4003800" cy="13236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000"/>
              <a:buFont typeface="Arial"/>
              <a:buNone/>
            </a:pPr>
            <a:r>
              <a:rPr b="1" lang="en-GB" sz="4000">
                <a:solidFill>
                  <a:srgbClr val="031F58"/>
                </a:solidFill>
                <a:latin typeface="Proxima Nova"/>
                <a:ea typeface="Proxima Nova"/>
                <a:cs typeface="Proxima Nova"/>
                <a:sym typeface="Proxima Nova"/>
              </a:rPr>
              <a:t>Points Of</a:t>
            </a:r>
            <a:endParaRPr b="1" sz="4000">
              <a:solidFill>
                <a:srgbClr val="031F58"/>
              </a:solidFill>
              <a:latin typeface="Proxima Nova"/>
              <a:ea typeface="Proxima Nova"/>
              <a:cs typeface="Proxima Nova"/>
              <a:sym typeface="Proxima Nova"/>
            </a:endParaRPr>
          </a:p>
          <a:p>
            <a:pPr indent="0" lvl="0" marL="0" marR="0" rtl="0" algn="l">
              <a:lnSpc>
                <a:spcPct val="100000"/>
              </a:lnSpc>
              <a:spcBef>
                <a:spcPts val="0"/>
              </a:spcBef>
              <a:spcAft>
                <a:spcPts val="0"/>
              </a:spcAft>
              <a:buClr>
                <a:srgbClr val="000000"/>
              </a:buClr>
              <a:buSzPts val="4000"/>
              <a:buFont typeface="Arial"/>
              <a:buNone/>
            </a:pPr>
            <a:r>
              <a:rPr b="1" lang="en-GB" sz="4000">
                <a:solidFill>
                  <a:srgbClr val="031F58"/>
                </a:solidFill>
                <a:latin typeface="Proxima Nova"/>
                <a:ea typeface="Proxima Nova"/>
                <a:cs typeface="Proxima Nova"/>
                <a:sym typeface="Proxima Nova"/>
              </a:rPr>
              <a:t>Difference</a:t>
            </a:r>
            <a:endParaRPr b="1" sz="4000">
              <a:solidFill>
                <a:srgbClr val="031F58"/>
              </a:solidFill>
              <a:latin typeface="Proxima Nova"/>
              <a:ea typeface="Proxima Nova"/>
              <a:cs typeface="Proxima Nova"/>
              <a:sym typeface="Proxima Nova"/>
            </a:endParaRPr>
          </a:p>
        </p:txBody>
      </p:sp>
      <p:sp>
        <p:nvSpPr>
          <p:cNvPr id="267" name="Google Shape;267;p47"/>
          <p:cNvSpPr txBox="1"/>
          <p:nvPr/>
        </p:nvSpPr>
        <p:spPr>
          <a:xfrm>
            <a:off x="1015975" y="3158496"/>
            <a:ext cx="3827400" cy="3812700"/>
          </a:xfrm>
          <a:prstGeom prst="rect">
            <a:avLst/>
          </a:prstGeom>
          <a:noFill/>
          <a:ln>
            <a:noFill/>
          </a:ln>
        </p:spPr>
        <p:txBody>
          <a:bodyPr anchorCtr="0" anchor="t" bIns="45700" lIns="91425" spcFirstLastPara="1" rIns="91425" wrap="square" tIns="45700">
            <a:spAutoFit/>
          </a:bodyPr>
          <a:lstStyle/>
          <a:p>
            <a:pPr indent="0" lvl="0" marL="0" rtl="0" algn="l">
              <a:lnSpc>
                <a:spcPct val="115000"/>
              </a:lnSpc>
              <a:spcBef>
                <a:spcPts val="0"/>
              </a:spcBef>
              <a:spcAft>
                <a:spcPts val="0"/>
              </a:spcAft>
              <a:buClr>
                <a:schemeClr val="dk1"/>
              </a:buClr>
              <a:buSzPts val="1100"/>
              <a:buFont typeface="Arial"/>
              <a:buNone/>
            </a:pPr>
            <a:r>
              <a:rPr b="1" lang="en-GB">
                <a:solidFill>
                  <a:srgbClr val="031F58"/>
                </a:solidFill>
                <a:latin typeface="Proxima Nova"/>
                <a:ea typeface="Proxima Nova"/>
                <a:cs typeface="Proxima Nova"/>
                <a:sym typeface="Proxima Nova"/>
              </a:rPr>
              <a:t>What makes you different from said competitors? </a:t>
            </a:r>
            <a:endParaRPr b="1">
              <a:solidFill>
                <a:srgbClr val="031F58"/>
              </a:solidFill>
              <a:latin typeface="Proxima Nova"/>
              <a:ea typeface="Proxima Nova"/>
              <a:cs typeface="Proxima Nova"/>
              <a:sym typeface="Proxima Nova"/>
            </a:endParaRPr>
          </a:p>
          <a:p>
            <a:pPr indent="0" lvl="0" marL="0" rtl="0" algn="l">
              <a:lnSpc>
                <a:spcPct val="115000"/>
              </a:lnSpc>
              <a:spcBef>
                <a:spcPts val="0"/>
              </a:spcBef>
              <a:spcAft>
                <a:spcPts val="0"/>
              </a:spcAft>
              <a:buClr>
                <a:schemeClr val="dk1"/>
              </a:buClr>
              <a:buSzPts val="1100"/>
              <a:buFont typeface="Arial"/>
              <a:buNone/>
            </a:pPr>
            <a:r>
              <a:t/>
            </a:r>
            <a:endParaRPr b="1">
              <a:solidFill>
                <a:srgbClr val="031F58"/>
              </a:solidFill>
              <a:latin typeface="Proxima Nova"/>
              <a:ea typeface="Proxima Nova"/>
              <a:cs typeface="Proxima Nova"/>
              <a:sym typeface="Proxima Nova"/>
            </a:endParaRPr>
          </a:p>
          <a:p>
            <a:pPr indent="-317500" lvl="0" marL="457200" rtl="0" algn="l">
              <a:lnSpc>
                <a:spcPct val="115000"/>
              </a:lnSpc>
              <a:spcBef>
                <a:spcPts val="0"/>
              </a:spcBef>
              <a:spcAft>
                <a:spcPts val="0"/>
              </a:spcAft>
              <a:buClr>
                <a:schemeClr val="dk1"/>
              </a:buClr>
              <a:buSzPts val="1400"/>
              <a:buFont typeface="Proxima Nova"/>
              <a:buChar char="❏"/>
            </a:pPr>
            <a:r>
              <a:rPr lang="en-GB">
                <a:solidFill>
                  <a:schemeClr val="dk1"/>
                </a:solidFill>
                <a:latin typeface="Proxima Nova"/>
                <a:ea typeface="Proxima Nova"/>
                <a:cs typeface="Proxima Nova"/>
                <a:sym typeface="Proxima Nova"/>
              </a:rPr>
              <a:t>What makes your solution unique? </a:t>
            </a:r>
            <a:endParaRPr>
              <a:solidFill>
                <a:schemeClr val="dk1"/>
              </a:solidFill>
              <a:latin typeface="Proxima Nova"/>
              <a:ea typeface="Proxima Nova"/>
              <a:cs typeface="Proxima Nova"/>
              <a:sym typeface="Proxima Nova"/>
            </a:endParaRPr>
          </a:p>
          <a:p>
            <a:pPr indent="-317500" lvl="0" marL="457200" rtl="0" algn="l">
              <a:lnSpc>
                <a:spcPct val="115000"/>
              </a:lnSpc>
              <a:spcBef>
                <a:spcPts val="0"/>
              </a:spcBef>
              <a:spcAft>
                <a:spcPts val="0"/>
              </a:spcAft>
              <a:buClr>
                <a:schemeClr val="dk1"/>
              </a:buClr>
              <a:buSzPts val="1400"/>
              <a:buFont typeface="Proxima Nova"/>
              <a:buChar char="❏"/>
            </a:pPr>
            <a:r>
              <a:rPr lang="en-GB">
                <a:solidFill>
                  <a:schemeClr val="dk1"/>
                </a:solidFill>
                <a:latin typeface="Proxima Nova"/>
                <a:ea typeface="Proxima Nova"/>
                <a:cs typeface="Proxima Nova"/>
                <a:sym typeface="Proxima Nova"/>
              </a:rPr>
              <a:t>Is is the UX?, </a:t>
            </a:r>
            <a:endParaRPr>
              <a:solidFill>
                <a:schemeClr val="dk1"/>
              </a:solidFill>
              <a:latin typeface="Proxima Nova"/>
              <a:ea typeface="Proxima Nova"/>
              <a:cs typeface="Proxima Nova"/>
              <a:sym typeface="Proxima Nova"/>
            </a:endParaRPr>
          </a:p>
          <a:p>
            <a:pPr indent="-317500" lvl="0" marL="457200" rtl="0" algn="l">
              <a:lnSpc>
                <a:spcPct val="115000"/>
              </a:lnSpc>
              <a:spcBef>
                <a:spcPts val="0"/>
              </a:spcBef>
              <a:spcAft>
                <a:spcPts val="0"/>
              </a:spcAft>
              <a:buClr>
                <a:schemeClr val="dk1"/>
              </a:buClr>
              <a:buSzPts val="1400"/>
              <a:buFont typeface="Proxima Nova"/>
              <a:buChar char="❏"/>
            </a:pPr>
            <a:r>
              <a:rPr lang="en-GB">
                <a:solidFill>
                  <a:schemeClr val="dk1"/>
                </a:solidFill>
                <a:latin typeface="Proxima Nova"/>
                <a:ea typeface="Proxima Nova"/>
                <a:cs typeface="Proxima Nova"/>
                <a:sym typeface="Proxima Nova"/>
              </a:rPr>
              <a:t>Price?</a:t>
            </a:r>
            <a:endParaRPr>
              <a:solidFill>
                <a:schemeClr val="dk1"/>
              </a:solidFill>
              <a:latin typeface="Proxima Nova"/>
              <a:ea typeface="Proxima Nova"/>
              <a:cs typeface="Proxima Nova"/>
              <a:sym typeface="Proxima Nova"/>
            </a:endParaRPr>
          </a:p>
          <a:p>
            <a:pPr indent="-317500" lvl="0" marL="457200" rtl="0" algn="l">
              <a:lnSpc>
                <a:spcPct val="115000"/>
              </a:lnSpc>
              <a:spcBef>
                <a:spcPts val="0"/>
              </a:spcBef>
              <a:spcAft>
                <a:spcPts val="0"/>
              </a:spcAft>
              <a:buClr>
                <a:schemeClr val="dk1"/>
              </a:buClr>
              <a:buSzPts val="1400"/>
              <a:buFont typeface="Proxima Nova"/>
              <a:buChar char="❏"/>
            </a:pPr>
            <a:r>
              <a:rPr lang="en-GB">
                <a:solidFill>
                  <a:schemeClr val="dk1"/>
                </a:solidFill>
                <a:latin typeface="Proxima Nova"/>
                <a:ea typeface="Proxima Nova"/>
                <a:cs typeface="Proxima Nova"/>
                <a:sym typeface="Proxima Nova"/>
              </a:rPr>
              <a:t>Support?</a:t>
            </a:r>
            <a:endParaRPr>
              <a:solidFill>
                <a:schemeClr val="dk1"/>
              </a:solidFill>
              <a:latin typeface="Proxima Nova"/>
              <a:ea typeface="Proxima Nova"/>
              <a:cs typeface="Proxima Nova"/>
              <a:sym typeface="Proxima Nova"/>
            </a:endParaRPr>
          </a:p>
          <a:p>
            <a:pPr indent="-317500" lvl="0" marL="457200" rtl="0" algn="l">
              <a:lnSpc>
                <a:spcPct val="115000"/>
              </a:lnSpc>
              <a:spcBef>
                <a:spcPts val="0"/>
              </a:spcBef>
              <a:spcAft>
                <a:spcPts val="0"/>
              </a:spcAft>
              <a:buClr>
                <a:schemeClr val="dk1"/>
              </a:buClr>
              <a:buSzPts val="1400"/>
              <a:buFont typeface="Proxima Nova"/>
              <a:buChar char="❏"/>
            </a:pPr>
            <a:r>
              <a:rPr lang="en-GB">
                <a:solidFill>
                  <a:schemeClr val="dk1"/>
                </a:solidFill>
                <a:latin typeface="Proxima Nova"/>
                <a:ea typeface="Proxima Nova"/>
                <a:cs typeface="Proxima Nova"/>
                <a:sym typeface="Proxima Nova"/>
              </a:rPr>
              <a:t>Ease of integration etc?</a:t>
            </a:r>
            <a:endParaRPr>
              <a:solidFill>
                <a:schemeClr val="dk1"/>
              </a:solidFill>
              <a:latin typeface="Proxima Nova"/>
              <a:ea typeface="Proxima Nova"/>
              <a:cs typeface="Proxima Nova"/>
              <a:sym typeface="Proxima Nova"/>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latin typeface="Proxima Nova"/>
              <a:ea typeface="Proxima Nova"/>
              <a:cs typeface="Proxima Nova"/>
              <a:sym typeface="Proxima Nova"/>
            </a:endParaRPr>
          </a:p>
          <a:p>
            <a:pPr indent="0" lvl="0" marL="0" rtl="0" algn="l">
              <a:lnSpc>
                <a:spcPct val="115000"/>
              </a:lnSpc>
              <a:spcBef>
                <a:spcPts val="0"/>
              </a:spcBef>
              <a:spcAft>
                <a:spcPts val="0"/>
              </a:spcAft>
              <a:buClr>
                <a:schemeClr val="dk1"/>
              </a:buClr>
              <a:buSzPts val="1100"/>
              <a:buFont typeface="Arial"/>
              <a:buNone/>
            </a:pPr>
            <a:r>
              <a:rPr lang="en-GB" sz="1500">
                <a:solidFill>
                  <a:schemeClr val="dk1"/>
                </a:solidFill>
                <a:latin typeface="Proxima Nova"/>
                <a:ea typeface="Proxima Nova"/>
                <a:cs typeface="Proxima Nova"/>
                <a:sym typeface="Proxima Nova"/>
              </a:rPr>
              <a:t>Whatever these points of difference are,</a:t>
            </a:r>
            <a:r>
              <a:rPr b="1" lang="en-GB" sz="1500">
                <a:solidFill>
                  <a:schemeClr val="dk1"/>
                </a:solidFill>
                <a:latin typeface="Proxima Nova"/>
                <a:ea typeface="Proxima Nova"/>
                <a:cs typeface="Proxima Nova"/>
                <a:sym typeface="Proxima Nova"/>
              </a:rPr>
              <a:t> list them out with pride.</a:t>
            </a:r>
            <a:endParaRPr b="1" sz="1500">
              <a:solidFill>
                <a:schemeClr val="dk1"/>
              </a:solidFill>
              <a:latin typeface="Proxima Nova"/>
              <a:ea typeface="Proxima Nova"/>
              <a:cs typeface="Proxima Nova"/>
              <a:sym typeface="Proxima Nova"/>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latin typeface="Open Sans"/>
              <a:ea typeface="Open Sans"/>
              <a:cs typeface="Open Sans"/>
              <a:sym typeface="Open Sans"/>
            </a:endParaRPr>
          </a:p>
          <a:p>
            <a:pPr indent="0" lvl="0" marL="0" rtl="0" algn="l">
              <a:lnSpc>
                <a:spcPct val="115000"/>
              </a:lnSpc>
              <a:spcBef>
                <a:spcPts val="0"/>
              </a:spcBef>
              <a:spcAft>
                <a:spcPts val="0"/>
              </a:spcAft>
              <a:buClr>
                <a:schemeClr val="dk1"/>
              </a:buClr>
              <a:buSzPts val="1100"/>
              <a:buFont typeface="Arial"/>
              <a:buNone/>
            </a:pPr>
            <a:r>
              <a:t/>
            </a:r>
            <a:endParaRPr b="1">
              <a:solidFill>
                <a:srgbClr val="031F58"/>
              </a:solidFill>
              <a:latin typeface="Proxima Nova"/>
              <a:ea typeface="Proxima Nova"/>
              <a:cs typeface="Proxima Nova"/>
              <a:sym typeface="Proxima Nova"/>
            </a:endParaRPr>
          </a:p>
          <a:p>
            <a:pPr indent="0" lvl="0" marL="0" rtl="0" algn="l">
              <a:lnSpc>
                <a:spcPct val="115000"/>
              </a:lnSpc>
              <a:spcBef>
                <a:spcPts val="0"/>
              </a:spcBef>
              <a:spcAft>
                <a:spcPts val="0"/>
              </a:spcAft>
              <a:buClr>
                <a:schemeClr val="dk1"/>
              </a:buClr>
              <a:buSzPts val="1100"/>
              <a:buFont typeface="Arial"/>
              <a:buNone/>
            </a:pPr>
            <a:r>
              <a:t/>
            </a:r>
            <a:endParaRPr b="1">
              <a:solidFill>
                <a:srgbClr val="031F58"/>
              </a:solidFill>
              <a:latin typeface="Proxima Nova"/>
              <a:ea typeface="Proxima Nova"/>
              <a:cs typeface="Proxima Nova"/>
              <a:sym typeface="Proxima Nova"/>
            </a:endParaRPr>
          </a:p>
          <a:p>
            <a:pPr indent="0" lvl="0" marL="0" marR="0" rtl="0" algn="l">
              <a:lnSpc>
                <a:spcPct val="160000"/>
              </a:lnSpc>
              <a:spcBef>
                <a:spcPts val="0"/>
              </a:spcBef>
              <a:spcAft>
                <a:spcPts val="0"/>
              </a:spcAft>
              <a:buClr>
                <a:srgbClr val="000000"/>
              </a:buClr>
              <a:buSzPts val="1000"/>
              <a:buFont typeface="Arial"/>
              <a:buNone/>
            </a:pPr>
            <a:r>
              <a:t/>
            </a:r>
            <a:endParaRPr b="1">
              <a:solidFill>
                <a:srgbClr val="031F58"/>
              </a:solidFill>
              <a:latin typeface="Proxima Nova"/>
              <a:ea typeface="Proxima Nova"/>
              <a:cs typeface="Proxima Nova"/>
              <a:sym typeface="Proxima Nova"/>
            </a:endParaRPr>
          </a:p>
        </p:txBody>
      </p:sp>
      <p:sp>
        <p:nvSpPr>
          <p:cNvPr id="268" name="Google Shape;268;p47"/>
          <p:cNvSpPr txBox="1"/>
          <p:nvPr/>
        </p:nvSpPr>
        <p:spPr>
          <a:xfrm>
            <a:off x="477925" y="533400"/>
            <a:ext cx="672000" cy="708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000"/>
              <a:buFont typeface="Arial"/>
              <a:buNone/>
            </a:pPr>
            <a:r>
              <a:rPr b="1" lang="en-GB" sz="4000">
                <a:solidFill>
                  <a:srgbClr val="E6C77B"/>
                </a:solidFill>
                <a:latin typeface="Proxima Nova"/>
                <a:ea typeface="Proxima Nova"/>
                <a:cs typeface="Proxima Nova"/>
                <a:sym typeface="Proxima Nova"/>
              </a:rPr>
              <a:t>5</a:t>
            </a:r>
            <a:r>
              <a:rPr b="1" lang="en-GB" sz="4000">
                <a:solidFill>
                  <a:srgbClr val="E6C77B"/>
                </a:solidFill>
                <a:latin typeface="Proxima Nova"/>
                <a:ea typeface="Proxima Nova"/>
                <a:cs typeface="Proxima Nova"/>
                <a:sym typeface="Proxima Nova"/>
              </a:rPr>
              <a:t>.</a:t>
            </a:r>
            <a:endParaRPr i="0" sz="1400" u="none" cap="none" strike="noStrike">
              <a:solidFill>
                <a:srgbClr val="E6C77B"/>
              </a:solidFill>
              <a:latin typeface="Proxima Nova"/>
              <a:ea typeface="Proxima Nova"/>
              <a:cs typeface="Proxima Nova"/>
              <a:sym typeface="Proxima Nova"/>
            </a:endParaRPr>
          </a:p>
        </p:txBody>
      </p:sp>
      <p:sp>
        <p:nvSpPr>
          <p:cNvPr id="269" name="Google Shape;269;p47"/>
          <p:cNvSpPr txBox="1"/>
          <p:nvPr/>
        </p:nvSpPr>
        <p:spPr>
          <a:xfrm>
            <a:off x="10058364" y="541038"/>
            <a:ext cx="1843500" cy="692700"/>
          </a:xfrm>
          <a:prstGeom prst="rect">
            <a:avLst/>
          </a:prstGeom>
          <a:noFill/>
          <a:ln>
            <a:noFill/>
          </a:ln>
        </p:spPr>
        <p:txBody>
          <a:bodyPr anchorCtr="0" anchor="t" bIns="45700" lIns="91425" spcFirstLastPara="1" rIns="91425" wrap="square" tIns="45700">
            <a:spAutoFit/>
          </a:bodyPr>
          <a:lstStyle/>
          <a:p>
            <a:pPr indent="0" lvl="0" marL="0" marR="0" rtl="0" algn="l">
              <a:lnSpc>
                <a:spcPct val="127272"/>
              </a:lnSpc>
              <a:spcBef>
                <a:spcPts val="0"/>
              </a:spcBef>
              <a:spcAft>
                <a:spcPts val="0"/>
              </a:spcAft>
              <a:buClr>
                <a:srgbClr val="000000"/>
              </a:buClr>
              <a:buSzPts val="1100"/>
              <a:buFont typeface="Arial"/>
              <a:buNone/>
            </a:pPr>
            <a:r>
              <a:rPr i="1" lang="en-GB" sz="1100">
                <a:solidFill>
                  <a:schemeClr val="dk1"/>
                </a:solidFill>
                <a:latin typeface="Poppins"/>
                <a:ea typeface="Poppins"/>
                <a:cs typeface="Poppins"/>
                <a:sym typeface="Poppins"/>
              </a:rPr>
              <a:t>FEEL FREE TO FILL OUT THESE FIELDS WITH THE </a:t>
            </a:r>
            <a:endParaRPr i="1" sz="1100">
              <a:solidFill>
                <a:schemeClr val="dk1"/>
              </a:solidFill>
              <a:latin typeface="Poppins"/>
              <a:ea typeface="Poppins"/>
              <a:cs typeface="Poppins"/>
              <a:sym typeface="Poppins"/>
            </a:endParaRPr>
          </a:p>
          <a:p>
            <a:pPr indent="0" lvl="0" marL="0" marR="0" rtl="0" algn="l">
              <a:lnSpc>
                <a:spcPct val="127272"/>
              </a:lnSpc>
              <a:spcBef>
                <a:spcPts val="0"/>
              </a:spcBef>
              <a:spcAft>
                <a:spcPts val="0"/>
              </a:spcAft>
              <a:buClr>
                <a:srgbClr val="000000"/>
              </a:buClr>
              <a:buSzPts val="1100"/>
              <a:buFont typeface="Arial"/>
              <a:buNone/>
            </a:pPr>
            <a:r>
              <a:rPr i="1" lang="en-GB" sz="1100">
                <a:solidFill>
                  <a:schemeClr val="dk1"/>
                </a:solidFill>
                <a:latin typeface="Poppins"/>
                <a:ea typeface="Poppins"/>
                <a:cs typeface="Poppins"/>
                <a:sym typeface="Poppins"/>
              </a:rPr>
              <a:t>RELEVANT INFORMATION.</a:t>
            </a:r>
            <a:endParaRPr i="1" sz="1100">
              <a:solidFill>
                <a:schemeClr val="dk1"/>
              </a:solidFill>
              <a:latin typeface="Poppins"/>
              <a:ea typeface="Poppins"/>
              <a:cs typeface="Poppins"/>
              <a:sym typeface="Poppins"/>
            </a:endParaRPr>
          </a:p>
        </p:txBody>
      </p:sp>
      <p:graphicFrame>
        <p:nvGraphicFramePr>
          <p:cNvPr id="270" name="Google Shape;270;p47"/>
          <p:cNvGraphicFramePr/>
          <p:nvPr/>
        </p:nvGraphicFramePr>
        <p:xfrm>
          <a:off x="5159425" y="1340075"/>
          <a:ext cx="3000000" cy="3000000"/>
        </p:xfrm>
        <a:graphic>
          <a:graphicData uri="http://schemas.openxmlformats.org/drawingml/2006/table">
            <a:tbl>
              <a:tblPr>
                <a:noFill/>
                <a:tableStyleId>{41FFB7AF-C325-4698-9283-EECA48F5F755}</a:tableStyleId>
              </a:tblPr>
              <a:tblGrid>
                <a:gridCol w="6742450"/>
              </a:tblGrid>
              <a:tr h="569125">
                <a:tc>
                  <a:txBody>
                    <a:bodyPr/>
                    <a:lstStyle/>
                    <a:p>
                      <a:pPr indent="0" lvl="0" marL="0" rtl="0" algn="l">
                        <a:spcBef>
                          <a:spcPts val="0"/>
                        </a:spcBef>
                        <a:spcAft>
                          <a:spcPts val="0"/>
                        </a:spcAft>
                        <a:buNone/>
                      </a:pPr>
                      <a:r>
                        <a:t/>
                      </a:r>
                      <a:endParaRPr/>
                    </a:p>
                  </a:txBody>
                  <a:tcPr marT="91425" marB="91425" marR="91425" marL="91425">
                    <a:lnL cap="flat" cmpd="sng" w="9525">
                      <a:solidFill>
                        <a:srgbClr val="031F58"/>
                      </a:solidFill>
                      <a:prstDash val="solid"/>
                      <a:round/>
                      <a:headEnd len="sm" w="sm" type="none"/>
                      <a:tailEnd len="sm" w="sm" type="none"/>
                    </a:lnL>
                    <a:lnR cap="flat" cmpd="sng" w="9525">
                      <a:solidFill>
                        <a:srgbClr val="031F58"/>
                      </a:solidFill>
                      <a:prstDash val="solid"/>
                      <a:round/>
                      <a:headEnd len="sm" w="sm" type="none"/>
                      <a:tailEnd len="sm" w="sm" type="none"/>
                    </a:lnR>
                    <a:lnT cap="flat" cmpd="sng" w="9525">
                      <a:solidFill>
                        <a:srgbClr val="031F58"/>
                      </a:solidFill>
                      <a:prstDash val="solid"/>
                      <a:round/>
                      <a:headEnd len="sm" w="sm" type="none"/>
                      <a:tailEnd len="sm" w="sm" type="none"/>
                    </a:lnT>
                    <a:lnB cap="flat" cmpd="sng" w="9525">
                      <a:solidFill>
                        <a:srgbClr val="EEEEEE"/>
                      </a:solidFill>
                      <a:prstDash val="solid"/>
                      <a:round/>
                      <a:headEnd len="sm" w="sm" type="none"/>
                      <a:tailEnd len="sm" w="sm" type="none"/>
                    </a:lnB>
                  </a:tcPr>
                </a:tc>
              </a:tr>
              <a:tr h="569125">
                <a:tc>
                  <a:txBody>
                    <a:bodyPr/>
                    <a:lstStyle/>
                    <a:p>
                      <a:pPr indent="0" lvl="0" marL="0" rtl="0" algn="l">
                        <a:spcBef>
                          <a:spcPts val="0"/>
                        </a:spcBef>
                        <a:spcAft>
                          <a:spcPts val="0"/>
                        </a:spcAft>
                        <a:buNone/>
                      </a:pPr>
                      <a:r>
                        <a:t/>
                      </a:r>
                      <a:endParaRPr/>
                    </a:p>
                  </a:txBody>
                  <a:tcPr marT="91425" marB="91425" marR="91425" marL="91425">
                    <a:lnL cap="flat" cmpd="sng" w="9525">
                      <a:solidFill>
                        <a:srgbClr val="031F58"/>
                      </a:solidFill>
                      <a:prstDash val="solid"/>
                      <a:round/>
                      <a:headEnd len="sm" w="sm" type="none"/>
                      <a:tailEnd len="sm" w="sm" type="none"/>
                    </a:lnL>
                    <a:lnR cap="flat" cmpd="sng" w="9525">
                      <a:solidFill>
                        <a:srgbClr val="031F58"/>
                      </a:solidFill>
                      <a:prstDash val="solid"/>
                      <a:round/>
                      <a:headEnd len="sm" w="sm" type="none"/>
                      <a:tailEnd len="sm" w="sm" type="none"/>
                    </a:lnR>
                    <a:lnT cap="flat" cmpd="sng" w="9525">
                      <a:solidFill>
                        <a:srgbClr val="EEEEEE"/>
                      </a:solidFill>
                      <a:prstDash val="solid"/>
                      <a:round/>
                      <a:headEnd len="sm" w="sm" type="none"/>
                      <a:tailEnd len="sm" w="sm" type="none"/>
                    </a:lnT>
                    <a:lnB cap="flat" cmpd="sng" w="9525">
                      <a:solidFill>
                        <a:srgbClr val="F2F2F2"/>
                      </a:solidFill>
                      <a:prstDash val="solid"/>
                      <a:round/>
                      <a:headEnd len="sm" w="sm" type="none"/>
                      <a:tailEnd len="sm" w="sm" type="none"/>
                    </a:lnB>
                  </a:tcPr>
                </a:tc>
              </a:tr>
              <a:tr h="569125">
                <a:tc>
                  <a:txBody>
                    <a:bodyPr/>
                    <a:lstStyle/>
                    <a:p>
                      <a:pPr indent="0" lvl="0" marL="0" rtl="0" algn="l">
                        <a:spcBef>
                          <a:spcPts val="0"/>
                        </a:spcBef>
                        <a:spcAft>
                          <a:spcPts val="0"/>
                        </a:spcAft>
                        <a:buNone/>
                      </a:pPr>
                      <a:r>
                        <a:t/>
                      </a:r>
                      <a:endParaRPr/>
                    </a:p>
                  </a:txBody>
                  <a:tcPr marT="91425" marB="91425" marR="91425" marL="91425">
                    <a:lnL cap="flat" cmpd="sng" w="9525">
                      <a:solidFill>
                        <a:srgbClr val="031F58"/>
                      </a:solidFill>
                      <a:prstDash val="solid"/>
                      <a:round/>
                      <a:headEnd len="sm" w="sm" type="none"/>
                      <a:tailEnd len="sm" w="sm" type="none"/>
                    </a:lnL>
                    <a:lnR cap="flat" cmpd="sng" w="9525">
                      <a:solidFill>
                        <a:srgbClr val="031F58"/>
                      </a:solidFill>
                      <a:prstDash val="solid"/>
                      <a:round/>
                      <a:headEnd len="sm" w="sm" type="none"/>
                      <a:tailEnd len="sm" w="sm" type="none"/>
                    </a:lnR>
                    <a:lnT cap="flat" cmpd="sng" w="9525">
                      <a:solidFill>
                        <a:srgbClr val="F2F2F2"/>
                      </a:solidFill>
                      <a:prstDash val="solid"/>
                      <a:round/>
                      <a:headEnd len="sm" w="sm" type="none"/>
                      <a:tailEnd len="sm" w="sm" type="none"/>
                    </a:lnT>
                    <a:lnB cap="flat" cmpd="sng" w="9525">
                      <a:solidFill>
                        <a:srgbClr val="F2F2F2"/>
                      </a:solidFill>
                      <a:prstDash val="solid"/>
                      <a:round/>
                      <a:headEnd len="sm" w="sm" type="none"/>
                      <a:tailEnd len="sm" w="sm" type="none"/>
                    </a:lnB>
                  </a:tcPr>
                </a:tc>
              </a:tr>
              <a:tr h="569125">
                <a:tc>
                  <a:txBody>
                    <a:bodyPr/>
                    <a:lstStyle/>
                    <a:p>
                      <a:pPr indent="0" lvl="0" marL="0" rtl="0" algn="l">
                        <a:spcBef>
                          <a:spcPts val="0"/>
                        </a:spcBef>
                        <a:spcAft>
                          <a:spcPts val="0"/>
                        </a:spcAft>
                        <a:buNone/>
                      </a:pPr>
                      <a:r>
                        <a:t/>
                      </a:r>
                      <a:endParaRPr/>
                    </a:p>
                  </a:txBody>
                  <a:tcPr marT="91425" marB="91425" marR="91425" marL="91425">
                    <a:lnL cap="flat" cmpd="sng" w="9525">
                      <a:solidFill>
                        <a:srgbClr val="031F58"/>
                      </a:solidFill>
                      <a:prstDash val="solid"/>
                      <a:round/>
                      <a:headEnd len="sm" w="sm" type="none"/>
                      <a:tailEnd len="sm" w="sm" type="none"/>
                    </a:lnL>
                    <a:lnR cap="flat" cmpd="sng" w="9525">
                      <a:solidFill>
                        <a:srgbClr val="031F58"/>
                      </a:solidFill>
                      <a:prstDash val="solid"/>
                      <a:round/>
                      <a:headEnd len="sm" w="sm" type="none"/>
                      <a:tailEnd len="sm" w="sm" type="none"/>
                    </a:lnR>
                    <a:lnT cap="flat" cmpd="sng" w="9525">
                      <a:solidFill>
                        <a:srgbClr val="F2F2F2"/>
                      </a:solidFill>
                      <a:prstDash val="solid"/>
                      <a:round/>
                      <a:headEnd len="sm" w="sm" type="none"/>
                      <a:tailEnd len="sm" w="sm" type="none"/>
                    </a:lnT>
                    <a:lnB cap="flat" cmpd="sng" w="9525">
                      <a:solidFill>
                        <a:srgbClr val="F2F2F2"/>
                      </a:solidFill>
                      <a:prstDash val="solid"/>
                      <a:round/>
                      <a:headEnd len="sm" w="sm" type="none"/>
                      <a:tailEnd len="sm" w="sm" type="none"/>
                    </a:lnB>
                  </a:tcPr>
                </a:tc>
              </a:tr>
              <a:tr h="591850">
                <a:tc>
                  <a:txBody>
                    <a:bodyPr/>
                    <a:lstStyle/>
                    <a:p>
                      <a:pPr indent="0" lvl="0" marL="0" rtl="0" algn="l">
                        <a:spcBef>
                          <a:spcPts val="0"/>
                        </a:spcBef>
                        <a:spcAft>
                          <a:spcPts val="0"/>
                        </a:spcAft>
                        <a:buNone/>
                      </a:pPr>
                      <a:r>
                        <a:t/>
                      </a:r>
                      <a:endParaRPr/>
                    </a:p>
                  </a:txBody>
                  <a:tcPr marT="91425" marB="91425" marR="91425" marL="91425">
                    <a:lnL cap="flat" cmpd="sng" w="9525">
                      <a:solidFill>
                        <a:srgbClr val="031F58"/>
                      </a:solidFill>
                      <a:prstDash val="solid"/>
                      <a:round/>
                      <a:headEnd len="sm" w="sm" type="none"/>
                      <a:tailEnd len="sm" w="sm" type="none"/>
                    </a:lnL>
                    <a:lnR cap="flat" cmpd="sng" w="9525">
                      <a:solidFill>
                        <a:srgbClr val="031F58"/>
                      </a:solidFill>
                      <a:prstDash val="solid"/>
                      <a:round/>
                      <a:headEnd len="sm" w="sm" type="none"/>
                      <a:tailEnd len="sm" w="sm" type="none"/>
                    </a:lnR>
                    <a:lnT cap="flat" cmpd="sng" w="9525">
                      <a:solidFill>
                        <a:srgbClr val="F2F2F2"/>
                      </a:solidFill>
                      <a:prstDash val="solid"/>
                      <a:round/>
                      <a:headEnd len="sm" w="sm" type="none"/>
                      <a:tailEnd len="sm" w="sm" type="none"/>
                    </a:lnT>
                    <a:lnB cap="flat" cmpd="sng" w="9525">
                      <a:solidFill>
                        <a:srgbClr val="F2F2F2"/>
                      </a:solidFill>
                      <a:prstDash val="solid"/>
                      <a:round/>
                      <a:headEnd len="sm" w="sm" type="none"/>
                      <a:tailEnd len="sm" w="sm" type="none"/>
                    </a:lnB>
                  </a:tcPr>
                </a:tc>
              </a:tr>
              <a:tr h="569125">
                <a:tc>
                  <a:txBody>
                    <a:bodyPr/>
                    <a:lstStyle/>
                    <a:p>
                      <a:pPr indent="0" lvl="0" marL="0" rtl="0" algn="l">
                        <a:spcBef>
                          <a:spcPts val="0"/>
                        </a:spcBef>
                        <a:spcAft>
                          <a:spcPts val="0"/>
                        </a:spcAft>
                        <a:buNone/>
                      </a:pPr>
                      <a:r>
                        <a:t/>
                      </a:r>
                      <a:endParaRPr/>
                    </a:p>
                  </a:txBody>
                  <a:tcPr marT="91425" marB="91425" marR="91425" marL="91425">
                    <a:lnL cap="flat" cmpd="sng" w="9525">
                      <a:solidFill>
                        <a:srgbClr val="031F58"/>
                      </a:solidFill>
                      <a:prstDash val="solid"/>
                      <a:round/>
                      <a:headEnd len="sm" w="sm" type="none"/>
                      <a:tailEnd len="sm" w="sm" type="none"/>
                    </a:lnL>
                    <a:lnR cap="flat" cmpd="sng" w="9525">
                      <a:solidFill>
                        <a:srgbClr val="031F58"/>
                      </a:solidFill>
                      <a:prstDash val="solid"/>
                      <a:round/>
                      <a:headEnd len="sm" w="sm" type="none"/>
                      <a:tailEnd len="sm" w="sm" type="none"/>
                    </a:lnR>
                    <a:lnT cap="flat" cmpd="sng" w="9525">
                      <a:solidFill>
                        <a:srgbClr val="F2F2F2"/>
                      </a:solidFill>
                      <a:prstDash val="solid"/>
                      <a:round/>
                      <a:headEnd len="sm" w="sm" type="none"/>
                      <a:tailEnd len="sm" w="sm" type="none"/>
                    </a:lnT>
                    <a:lnB cap="flat" cmpd="sng" w="9525">
                      <a:solidFill>
                        <a:srgbClr val="F2F2F2"/>
                      </a:solidFill>
                      <a:prstDash val="solid"/>
                      <a:round/>
                      <a:headEnd len="sm" w="sm" type="none"/>
                      <a:tailEnd len="sm" w="sm" type="none"/>
                    </a:lnB>
                  </a:tcPr>
                </a:tc>
              </a:tr>
              <a:tr h="569125">
                <a:tc>
                  <a:txBody>
                    <a:bodyPr/>
                    <a:lstStyle/>
                    <a:p>
                      <a:pPr indent="0" lvl="0" marL="0" rtl="0" algn="l">
                        <a:spcBef>
                          <a:spcPts val="0"/>
                        </a:spcBef>
                        <a:spcAft>
                          <a:spcPts val="0"/>
                        </a:spcAft>
                        <a:buNone/>
                      </a:pPr>
                      <a:r>
                        <a:t/>
                      </a:r>
                      <a:endParaRPr/>
                    </a:p>
                  </a:txBody>
                  <a:tcPr marT="91425" marB="91425" marR="91425" marL="91425">
                    <a:lnL cap="flat" cmpd="sng" w="9525">
                      <a:solidFill>
                        <a:srgbClr val="031F58"/>
                      </a:solidFill>
                      <a:prstDash val="solid"/>
                      <a:round/>
                      <a:headEnd len="sm" w="sm" type="none"/>
                      <a:tailEnd len="sm" w="sm" type="none"/>
                    </a:lnL>
                    <a:lnR cap="flat" cmpd="sng" w="9525">
                      <a:solidFill>
                        <a:srgbClr val="031F58"/>
                      </a:solidFill>
                      <a:prstDash val="solid"/>
                      <a:round/>
                      <a:headEnd len="sm" w="sm" type="none"/>
                      <a:tailEnd len="sm" w="sm" type="none"/>
                    </a:lnR>
                    <a:lnT cap="flat" cmpd="sng" w="9525">
                      <a:solidFill>
                        <a:srgbClr val="F2F2F2"/>
                      </a:solidFill>
                      <a:prstDash val="solid"/>
                      <a:round/>
                      <a:headEnd len="sm" w="sm" type="none"/>
                      <a:tailEnd len="sm" w="sm" type="none"/>
                    </a:lnT>
                    <a:lnB cap="flat" cmpd="sng" w="9525">
                      <a:solidFill>
                        <a:srgbClr val="F2F2F2"/>
                      </a:solidFill>
                      <a:prstDash val="solid"/>
                      <a:round/>
                      <a:headEnd len="sm" w="sm" type="none"/>
                      <a:tailEnd len="sm" w="sm" type="none"/>
                    </a:lnB>
                  </a:tcPr>
                </a:tc>
              </a:tr>
              <a:tr h="569125">
                <a:tc>
                  <a:txBody>
                    <a:bodyPr/>
                    <a:lstStyle/>
                    <a:p>
                      <a:pPr indent="0" lvl="0" marL="0" rtl="0" algn="l">
                        <a:spcBef>
                          <a:spcPts val="0"/>
                        </a:spcBef>
                        <a:spcAft>
                          <a:spcPts val="0"/>
                        </a:spcAft>
                        <a:buNone/>
                      </a:pPr>
                      <a:r>
                        <a:t/>
                      </a:r>
                      <a:endParaRPr/>
                    </a:p>
                  </a:txBody>
                  <a:tcPr marT="91425" marB="91425" marR="91425" marL="91425">
                    <a:lnL cap="flat" cmpd="sng" w="9525">
                      <a:solidFill>
                        <a:srgbClr val="031F58"/>
                      </a:solidFill>
                      <a:prstDash val="solid"/>
                      <a:round/>
                      <a:headEnd len="sm" w="sm" type="none"/>
                      <a:tailEnd len="sm" w="sm" type="none"/>
                    </a:lnL>
                    <a:lnR cap="flat" cmpd="sng" w="9525">
                      <a:solidFill>
                        <a:srgbClr val="031F58"/>
                      </a:solidFill>
                      <a:prstDash val="solid"/>
                      <a:round/>
                      <a:headEnd len="sm" w="sm" type="none"/>
                      <a:tailEnd len="sm" w="sm" type="none"/>
                    </a:lnR>
                    <a:lnT cap="flat" cmpd="sng" w="9525">
                      <a:solidFill>
                        <a:srgbClr val="F2F2F2"/>
                      </a:solidFill>
                      <a:prstDash val="solid"/>
                      <a:round/>
                      <a:headEnd len="sm" w="sm" type="none"/>
                      <a:tailEnd len="sm" w="sm" type="none"/>
                    </a:lnT>
                    <a:lnB cap="flat" cmpd="sng" w="9525">
                      <a:solidFill>
                        <a:srgbClr val="031F58"/>
                      </a:solidFill>
                      <a:prstDash val="solid"/>
                      <a:round/>
                      <a:headEnd len="sm" w="sm" type="none"/>
                      <a:tailEnd len="sm" w="sm" type="none"/>
                    </a:lnB>
                  </a:tcPr>
                </a:tc>
              </a:tr>
            </a:tbl>
          </a:graphicData>
        </a:graphic>
      </p:graphicFrame>
      <p:pic>
        <p:nvPicPr>
          <p:cNvPr id="271" name="Google Shape;271;p47"/>
          <p:cNvPicPr preferRelativeResize="0"/>
          <p:nvPr/>
        </p:nvPicPr>
        <p:blipFill>
          <a:blip r:embed="rId3">
            <a:alphaModFix/>
          </a:blip>
          <a:stretch>
            <a:fillRect/>
          </a:stretch>
        </p:blipFill>
        <p:spPr>
          <a:xfrm>
            <a:off x="80275" y="6278024"/>
            <a:ext cx="906255" cy="496499"/>
          </a:xfrm>
          <a:prstGeom prst="rect">
            <a:avLst/>
          </a:prstGeom>
          <a:noFill/>
          <a:ln>
            <a:noFill/>
          </a:ln>
        </p:spPr>
      </p:pic>
      <p:pic>
        <p:nvPicPr>
          <p:cNvPr id="272" name="Google Shape;272;p47"/>
          <p:cNvPicPr preferRelativeResize="0"/>
          <p:nvPr/>
        </p:nvPicPr>
        <p:blipFill rotWithShape="1">
          <a:blip r:embed="rId4">
            <a:alphaModFix amt="10000"/>
          </a:blip>
          <a:srcRect b="0" l="0" r="0" t="0"/>
          <a:stretch/>
        </p:blipFill>
        <p:spPr>
          <a:xfrm>
            <a:off x="75" y="0"/>
            <a:ext cx="12192000" cy="6858111"/>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6" name="Shape 276"/>
        <p:cNvGrpSpPr/>
        <p:nvPr/>
      </p:nvGrpSpPr>
      <p:grpSpPr>
        <a:xfrm>
          <a:off x="0" y="0"/>
          <a:ext cx="0" cy="0"/>
          <a:chOff x="0" y="0"/>
          <a:chExt cx="0" cy="0"/>
        </a:xfrm>
      </p:grpSpPr>
      <p:sp>
        <p:nvSpPr>
          <p:cNvPr id="277" name="Google Shape;277;p48"/>
          <p:cNvSpPr/>
          <p:nvPr/>
        </p:nvSpPr>
        <p:spPr>
          <a:xfrm>
            <a:off x="978925" y="2170300"/>
            <a:ext cx="3384000" cy="743400"/>
          </a:xfrm>
          <a:prstGeom prst="roundRect">
            <a:avLst>
              <a:gd fmla="val 16667" name="adj"/>
            </a:avLst>
          </a:prstGeom>
          <a:noFill/>
          <a:ln cap="flat" cmpd="sng" w="9525">
            <a:solidFill>
              <a:srgbClr val="E6C77B"/>
            </a:solidFill>
            <a:prstDash val="solid"/>
            <a:round/>
            <a:headEnd len="sm" w="sm" type="none"/>
            <a:tailEnd len="sm" w="sm" type="none"/>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GB">
                <a:solidFill>
                  <a:schemeClr val="dk1"/>
                </a:solidFill>
                <a:latin typeface="Proxima Nova"/>
                <a:ea typeface="Proxima Nova"/>
                <a:cs typeface="Proxima Nova"/>
                <a:sym typeface="Proxima Nova"/>
              </a:rPr>
              <a:t>What are the technical deliverables of </a:t>
            </a:r>
            <a:endParaRPr>
              <a:solidFill>
                <a:schemeClr val="dk1"/>
              </a:solidFill>
              <a:latin typeface="Proxima Nova"/>
              <a:ea typeface="Proxima Nova"/>
              <a:cs typeface="Proxima Nova"/>
              <a:sym typeface="Proxima Nova"/>
            </a:endParaRPr>
          </a:p>
          <a:p>
            <a:pPr indent="0" lvl="0" marL="0" rtl="0" algn="l">
              <a:lnSpc>
                <a:spcPct val="115000"/>
              </a:lnSpc>
              <a:spcBef>
                <a:spcPts val="0"/>
              </a:spcBef>
              <a:spcAft>
                <a:spcPts val="0"/>
              </a:spcAft>
              <a:buNone/>
            </a:pPr>
            <a:r>
              <a:rPr lang="en-GB">
                <a:solidFill>
                  <a:schemeClr val="dk1"/>
                </a:solidFill>
                <a:latin typeface="Proxima Nova"/>
                <a:ea typeface="Proxima Nova"/>
                <a:cs typeface="Proxima Nova"/>
                <a:sym typeface="Proxima Nova"/>
              </a:rPr>
              <a:t>your product or solution? </a:t>
            </a:r>
            <a:endParaRPr>
              <a:solidFill>
                <a:schemeClr val="dk1"/>
              </a:solidFill>
              <a:latin typeface="Proxima Nova"/>
              <a:ea typeface="Proxima Nova"/>
              <a:cs typeface="Proxima Nova"/>
              <a:sym typeface="Proxima Nova"/>
            </a:endParaRPr>
          </a:p>
          <a:p>
            <a:pPr indent="0" lvl="0" marL="0" rtl="0" algn="l">
              <a:lnSpc>
                <a:spcPct val="115000"/>
              </a:lnSpc>
              <a:spcBef>
                <a:spcPts val="0"/>
              </a:spcBef>
              <a:spcAft>
                <a:spcPts val="0"/>
              </a:spcAft>
              <a:buNone/>
            </a:pPr>
            <a:r>
              <a:t/>
            </a:r>
            <a:endParaRPr>
              <a:solidFill>
                <a:schemeClr val="dk1"/>
              </a:solidFill>
              <a:latin typeface="Proxima Nova"/>
              <a:ea typeface="Proxima Nova"/>
              <a:cs typeface="Proxima Nova"/>
              <a:sym typeface="Proxima Nova"/>
            </a:endParaRPr>
          </a:p>
        </p:txBody>
      </p:sp>
      <p:sp>
        <p:nvSpPr>
          <p:cNvPr id="278" name="Google Shape;278;p48"/>
          <p:cNvSpPr txBox="1"/>
          <p:nvPr/>
        </p:nvSpPr>
        <p:spPr>
          <a:xfrm>
            <a:off x="1053125" y="540500"/>
            <a:ext cx="4206600" cy="13236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000"/>
              <a:buFont typeface="Arial"/>
              <a:buNone/>
            </a:pPr>
            <a:r>
              <a:rPr b="1" lang="en-GB" sz="4000">
                <a:solidFill>
                  <a:srgbClr val="031F58"/>
                </a:solidFill>
                <a:latin typeface="Proxima Nova"/>
                <a:ea typeface="Proxima Nova"/>
                <a:cs typeface="Proxima Nova"/>
                <a:sym typeface="Proxima Nova"/>
              </a:rPr>
              <a:t>Technical </a:t>
            </a:r>
            <a:endParaRPr b="1" sz="4000">
              <a:solidFill>
                <a:srgbClr val="031F58"/>
              </a:solidFill>
              <a:latin typeface="Proxima Nova"/>
              <a:ea typeface="Proxima Nova"/>
              <a:cs typeface="Proxima Nova"/>
              <a:sym typeface="Proxima Nova"/>
            </a:endParaRPr>
          </a:p>
          <a:p>
            <a:pPr indent="0" lvl="0" marL="0" marR="0" rtl="0" algn="l">
              <a:lnSpc>
                <a:spcPct val="100000"/>
              </a:lnSpc>
              <a:spcBef>
                <a:spcPts val="0"/>
              </a:spcBef>
              <a:spcAft>
                <a:spcPts val="0"/>
              </a:spcAft>
              <a:buClr>
                <a:srgbClr val="000000"/>
              </a:buClr>
              <a:buSzPts val="4000"/>
              <a:buFont typeface="Arial"/>
              <a:buNone/>
            </a:pPr>
            <a:r>
              <a:rPr b="1" lang="en-GB" sz="4000">
                <a:solidFill>
                  <a:srgbClr val="031F58"/>
                </a:solidFill>
                <a:latin typeface="Proxima Nova"/>
                <a:ea typeface="Proxima Nova"/>
                <a:cs typeface="Proxima Nova"/>
                <a:sym typeface="Proxima Nova"/>
              </a:rPr>
              <a:t>Deliverables</a:t>
            </a:r>
            <a:endParaRPr b="1" sz="4000">
              <a:solidFill>
                <a:srgbClr val="031F58"/>
              </a:solidFill>
              <a:latin typeface="Proxima Nova"/>
              <a:ea typeface="Proxima Nova"/>
              <a:cs typeface="Proxima Nova"/>
              <a:sym typeface="Proxima Nova"/>
            </a:endParaRPr>
          </a:p>
        </p:txBody>
      </p:sp>
      <p:sp>
        <p:nvSpPr>
          <p:cNvPr id="279" name="Google Shape;279;p48"/>
          <p:cNvSpPr txBox="1"/>
          <p:nvPr/>
        </p:nvSpPr>
        <p:spPr>
          <a:xfrm>
            <a:off x="1015975" y="3158496"/>
            <a:ext cx="3827400" cy="3777300"/>
          </a:xfrm>
          <a:prstGeom prst="rect">
            <a:avLst/>
          </a:prstGeom>
          <a:noFill/>
          <a:ln>
            <a:noFill/>
          </a:ln>
        </p:spPr>
        <p:txBody>
          <a:bodyPr anchorCtr="0" anchor="t" bIns="45700" lIns="91425" spcFirstLastPara="1" rIns="91425" wrap="square" tIns="45700">
            <a:spAutoFit/>
          </a:bodyPr>
          <a:lstStyle/>
          <a:p>
            <a:pPr indent="0" lvl="0" marL="0" rtl="0" algn="l">
              <a:lnSpc>
                <a:spcPct val="115000"/>
              </a:lnSpc>
              <a:spcBef>
                <a:spcPts val="0"/>
              </a:spcBef>
              <a:spcAft>
                <a:spcPts val="0"/>
              </a:spcAft>
              <a:buClr>
                <a:schemeClr val="dk1"/>
              </a:buClr>
              <a:buSzPts val="1100"/>
              <a:buFont typeface="Arial"/>
              <a:buNone/>
            </a:pPr>
            <a:r>
              <a:rPr lang="en-GB">
                <a:solidFill>
                  <a:schemeClr val="dk1"/>
                </a:solidFill>
                <a:latin typeface="Proxima Nova"/>
                <a:ea typeface="Proxima Nova"/>
                <a:cs typeface="Proxima Nova"/>
                <a:sym typeface="Proxima Nova"/>
              </a:rPr>
              <a:t>This is when you can start talking about your: </a:t>
            </a:r>
            <a:r>
              <a:rPr b="1" lang="en-GB">
                <a:solidFill>
                  <a:srgbClr val="031F58"/>
                </a:solidFill>
                <a:latin typeface="Proxima Nova"/>
                <a:ea typeface="Proxima Nova"/>
                <a:cs typeface="Proxima Nova"/>
                <a:sym typeface="Proxima Nova"/>
              </a:rPr>
              <a:t> </a:t>
            </a:r>
            <a:endParaRPr b="1">
              <a:solidFill>
                <a:srgbClr val="031F58"/>
              </a:solidFill>
              <a:latin typeface="Proxima Nova"/>
              <a:ea typeface="Proxima Nova"/>
              <a:cs typeface="Proxima Nova"/>
              <a:sym typeface="Proxima Nova"/>
            </a:endParaRPr>
          </a:p>
          <a:p>
            <a:pPr indent="0" lvl="0" marL="0" rtl="0" algn="l">
              <a:lnSpc>
                <a:spcPct val="115000"/>
              </a:lnSpc>
              <a:spcBef>
                <a:spcPts val="0"/>
              </a:spcBef>
              <a:spcAft>
                <a:spcPts val="0"/>
              </a:spcAft>
              <a:buClr>
                <a:schemeClr val="dk1"/>
              </a:buClr>
              <a:buSzPts val="1100"/>
              <a:buFont typeface="Arial"/>
              <a:buNone/>
            </a:pPr>
            <a:r>
              <a:t/>
            </a:r>
            <a:endParaRPr b="1">
              <a:solidFill>
                <a:srgbClr val="031F58"/>
              </a:solidFill>
              <a:latin typeface="Proxima Nova"/>
              <a:ea typeface="Proxima Nova"/>
              <a:cs typeface="Proxima Nova"/>
              <a:sym typeface="Proxima Nova"/>
            </a:endParaRPr>
          </a:p>
          <a:p>
            <a:pPr indent="-317500" lvl="0" marL="457200" rtl="0" algn="l">
              <a:lnSpc>
                <a:spcPct val="115000"/>
              </a:lnSpc>
              <a:spcBef>
                <a:spcPts val="0"/>
              </a:spcBef>
              <a:spcAft>
                <a:spcPts val="0"/>
              </a:spcAft>
              <a:buClr>
                <a:schemeClr val="dk1"/>
              </a:buClr>
              <a:buSzPts val="1400"/>
              <a:buFont typeface="Proxima Nova"/>
              <a:buChar char="❏"/>
            </a:pPr>
            <a:r>
              <a:rPr lang="en-GB">
                <a:solidFill>
                  <a:schemeClr val="dk1"/>
                </a:solidFill>
                <a:latin typeface="Proxima Nova"/>
                <a:ea typeface="Proxima Nova"/>
                <a:cs typeface="Proxima Nova"/>
                <a:sym typeface="Proxima Nova"/>
              </a:rPr>
              <a:t>Products</a:t>
            </a:r>
            <a:endParaRPr>
              <a:solidFill>
                <a:schemeClr val="dk1"/>
              </a:solidFill>
              <a:latin typeface="Proxima Nova"/>
              <a:ea typeface="Proxima Nova"/>
              <a:cs typeface="Proxima Nova"/>
              <a:sym typeface="Proxima Nova"/>
            </a:endParaRPr>
          </a:p>
          <a:p>
            <a:pPr indent="-317500" lvl="0" marL="457200" rtl="0" algn="l">
              <a:lnSpc>
                <a:spcPct val="115000"/>
              </a:lnSpc>
              <a:spcBef>
                <a:spcPts val="0"/>
              </a:spcBef>
              <a:spcAft>
                <a:spcPts val="0"/>
              </a:spcAft>
              <a:buClr>
                <a:schemeClr val="dk1"/>
              </a:buClr>
              <a:buSzPts val="1400"/>
              <a:buFont typeface="Proxima Nova"/>
              <a:buChar char="❏"/>
            </a:pPr>
            <a:r>
              <a:rPr lang="en-GB">
                <a:solidFill>
                  <a:schemeClr val="dk1"/>
                </a:solidFill>
                <a:latin typeface="Proxima Nova"/>
                <a:ea typeface="Proxima Nova"/>
                <a:cs typeface="Proxima Nova"/>
                <a:sym typeface="Proxima Nova"/>
              </a:rPr>
              <a:t>Features</a:t>
            </a:r>
            <a:endParaRPr>
              <a:solidFill>
                <a:schemeClr val="dk1"/>
              </a:solidFill>
              <a:latin typeface="Proxima Nova"/>
              <a:ea typeface="Proxima Nova"/>
              <a:cs typeface="Proxima Nova"/>
              <a:sym typeface="Proxima Nova"/>
            </a:endParaRPr>
          </a:p>
          <a:p>
            <a:pPr indent="-317500" lvl="0" marL="457200" rtl="0" algn="l">
              <a:lnSpc>
                <a:spcPct val="115000"/>
              </a:lnSpc>
              <a:spcBef>
                <a:spcPts val="0"/>
              </a:spcBef>
              <a:spcAft>
                <a:spcPts val="0"/>
              </a:spcAft>
              <a:buClr>
                <a:schemeClr val="dk1"/>
              </a:buClr>
              <a:buSzPts val="1400"/>
              <a:buFont typeface="Proxima Nova"/>
              <a:buChar char="❏"/>
            </a:pPr>
            <a:r>
              <a:rPr lang="en-GB">
                <a:solidFill>
                  <a:schemeClr val="dk1"/>
                </a:solidFill>
                <a:latin typeface="Proxima Nova"/>
                <a:ea typeface="Proxima Nova"/>
                <a:cs typeface="Proxima Nova"/>
                <a:sym typeface="Proxima Nova"/>
              </a:rPr>
              <a:t>Functions</a:t>
            </a:r>
            <a:endParaRPr>
              <a:solidFill>
                <a:schemeClr val="dk1"/>
              </a:solidFill>
              <a:latin typeface="Proxima Nova"/>
              <a:ea typeface="Proxima Nova"/>
              <a:cs typeface="Proxima Nova"/>
              <a:sym typeface="Proxima Nova"/>
            </a:endParaRPr>
          </a:p>
          <a:p>
            <a:pPr indent="-317500" lvl="0" marL="457200" rtl="0" algn="l">
              <a:lnSpc>
                <a:spcPct val="115000"/>
              </a:lnSpc>
              <a:spcBef>
                <a:spcPts val="0"/>
              </a:spcBef>
              <a:spcAft>
                <a:spcPts val="0"/>
              </a:spcAft>
              <a:buClr>
                <a:schemeClr val="dk1"/>
              </a:buClr>
              <a:buSzPts val="1400"/>
              <a:buFont typeface="Proxima Nova"/>
              <a:buChar char="❏"/>
            </a:pPr>
            <a:r>
              <a:rPr lang="en-GB">
                <a:solidFill>
                  <a:schemeClr val="dk1"/>
                </a:solidFill>
                <a:latin typeface="Proxima Nova"/>
                <a:ea typeface="Proxima Nova"/>
                <a:cs typeface="Proxima Nova"/>
                <a:sym typeface="Proxima Nova"/>
              </a:rPr>
              <a:t>Service Level Commitments</a:t>
            </a:r>
            <a:endParaRPr>
              <a:solidFill>
                <a:schemeClr val="dk1"/>
              </a:solidFill>
              <a:latin typeface="Proxima Nova"/>
              <a:ea typeface="Proxima Nova"/>
              <a:cs typeface="Proxima Nova"/>
              <a:sym typeface="Proxima Nova"/>
            </a:endParaRPr>
          </a:p>
          <a:p>
            <a:pPr indent="-317500" lvl="0" marL="457200" rtl="0" algn="l">
              <a:lnSpc>
                <a:spcPct val="115000"/>
              </a:lnSpc>
              <a:spcBef>
                <a:spcPts val="0"/>
              </a:spcBef>
              <a:spcAft>
                <a:spcPts val="0"/>
              </a:spcAft>
              <a:buClr>
                <a:schemeClr val="dk1"/>
              </a:buClr>
              <a:buSzPts val="1400"/>
              <a:buFont typeface="Proxima Nova"/>
              <a:buChar char="❏"/>
            </a:pPr>
            <a:r>
              <a:rPr lang="en-GB">
                <a:solidFill>
                  <a:schemeClr val="dk1"/>
                </a:solidFill>
                <a:latin typeface="Proxima Nova"/>
                <a:ea typeface="Proxima Nova"/>
                <a:cs typeface="Proxima Nova"/>
                <a:sym typeface="Proxima Nova"/>
              </a:rPr>
              <a:t>ETC</a:t>
            </a:r>
            <a:endParaRPr>
              <a:solidFill>
                <a:schemeClr val="dk1"/>
              </a:solidFill>
              <a:latin typeface="Proxima Nova"/>
              <a:ea typeface="Proxima Nova"/>
              <a:cs typeface="Proxima Nova"/>
              <a:sym typeface="Proxima Nova"/>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latin typeface="Proxima Nova"/>
              <a:ea typeface="Proxima Nova"/>
              <a:cs typeface="Proxima Nova"/>
              <a:sym typeface="Proxima Nova"/>
            </a:endParaRPr>
          </a:p>
          <a:p>
            <a:pPr indent="0" lvl="0" marL="0" rtl="0" algn="l">
              <a:lnSpc>
                <a:spcPct val="115000"/>
              </a:lnSpc>
              <a:spcBef>
                <a:spcPts val="0"/>
              </a:spcBef>
              <a:spcAft>
                <a:spcPts val="0"/>
              </a:spcAft>
              <a:buClr>
                <a:schemeClr val="dk1"/>
              </a:buClr>
              <a:buSzPts val="1100"/>
              <a:buFont typeface="Arial"/>
              <a:buNone/>
            </a:pPr>
            <a:r>
              <a:rPr lang="en-GB">
                <a:solidFill>
                  <a:schemeClr val="dk1"/>
                </a:solidFill>
                <a:latin typeface="Proxima Nova"/>
                <a:ea typeface="Proxima Nova"/>
                <a:cs typeface="Proxima Nova"/>
                <a:sym typeface="Proxima Nova"/>
              </a:rPr>
              <a:t>So in other words, </a:t>
            </a:r>
            <a:r>
              <a:rPr b="1" lang="en-GB">
                <a:solidFill>
                  <a:srgbClr val="031F58"/>
                </a:solidFill>
                <a:latin typeface="Proxima Nova"/>
                <a:ea typeface="Proxima Nova"/>
                <a:cs typeface="Proxima Nova"/>
                <a:sym typeface="Proxima Nova"/>
              </a:rPr>
              <a:t>what do your prospects get once they pay and how do they get started?</a:t>
            </a:r>
            <a:endParaRPr b="1" sz="1500">
              <a:solidFill>
                <a:srgbClr val="031F58"/>
              </a:solidFill>
              <a:latin typeface="Proxima Nova"/>
              <a:ea typeface="Proxima Nova"/>
              <a:cs typeface="Proxima Nova"/>
              <a:sym typeface="Proxima Nova"/>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latin typeface="Open Sans"/>
              <a:ea typeface="Open Sans"/>
              <a:cs typeface="Open Sans"/>
              <a:sym typeface="Open Sans"/>
            </a:endParaRPr>
          </a:p>
          <a:p>
            <a:pPr indent="0" lvl="0" marL="0" rtl="0" algn="l">
              <a:lnSpc>
                <a:spcPct val="115000"/>
              </a:lnSpc>
              <a:spcBef>
                <a:spcPts val="0"/>
              </a:spcBef>
              <a:spcAft>
                <a:spcPts val="0"/>
              </a:spcAft>
              <a:buClr>
                <a:schemeClr val="dk1"/>
              </a:buClr>
              <a:buSzPts val="1100"/>
              <a:buFont typeface="Arial"/>
              <a:buNone/>
            </a:pPr>
            <a:r>
              <a:t/>
            </a:r>
            <a:endParaRPr b="1">
              <a:solidFill>
                <a:srgbClr val="031F58"/>
              </a:solidFill>
              <a:latin typeface="Proxima Nova"/>
              <a:ea typeface="Proxima Nova"/>
              <a:cs typeface="Proxima Nova"/>
              <a:sym typeface="Proxima Nova"/>
            </a:endParaRPr>
          </a:p>
          <a:p>
            <a:pPr indent="0" lvl="0" marL="0" rtl="0" algn="l">
              <a:lnSpc>
                <a:spcPct val="115000"/>
              </a:lnSpc>
              <a:spcBef>
                <a:spcPts val="0"/>
              </a:spcBef>
              <a:spcAft>
                <a:spcPts val="0"/>
              </a:spcAft>
              <a:buClr>
                <a:schemeClr val="dk1"/>
              </a:buClr>
              <a:buSzPts val="1100"/>
              <a:buFont typeface="Arial"/>
              <a:buNone/>
            </a:pPr>
            <a:r>
              <a:t/>
            </a:r>
            <a:endParaRPr b="1">
              <a:solidFill>
                <a:srgbClr val="031F58"/>
              </a:solidFill>
              <a:latin typeface="Proxima Nova"/>
              <a:ea typeface="Proxima Nova"/>
              <a:cs typeface="Proxima Nova"/>
              <a:sym typeface="Proxima Nova"/>
            </a:endParaRPr>
          </a:p>
          <a:p>
            <a:pPr indent="0" lvl="0" marL="0" marR="0" rtl="0" algn="l">
              <a:lnSpc>
                <a:spcPct val="160000"/>
              </a:lnSpc>
              <a:spcBef>
                <a:spcPts val="0"/>
              </a:spcBef>
              <a:spcAft>
                <a:spcPts val="0"/>
              </a:spcAft>
              <a:buClr>
                <a:srgbClr val="000000"/>
              </a:buClr>
              <a:buSzPts val="1000"/>
              <a:buFont typeface="Arial"/>
              <a:buNone/>
            </a:pPr>
            <a:r>
              <a:t/>
            </a:r>
            <a:endParaRPr b="1">
              <a:solidFill>
                <a:srgbClr val="031F58"/>
              </a:solidFill>
              <a:latin typeface="Proxima Nova"/>
              <a:ea typeface="Proxima Nova"/>
              <a:cs typeface="Proxima Nova"/>
              <a:sym typeface="Proxima Nova"/>
            </a:endParaRPr>
          </a:p>
        </p:txBody>
      </p:sp>
      <p:sp>
        <p:nvSpPr>
          <p:cNvPr id="280" name="Google Shape;280;p48"/>
          <p:cNvSpPr txBox="1"/>
          <p:nvPr/>
        </p:nvSpPr>
        <p:spPr>
          <a:xfrm>
            <a:off x="477925" y="533400"/>
            <a:ext cx="672000" cy="708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000"/>
              <a:buFont typeface="Arial"/>
              <a:buNone/>
            </a:pPr>
            <a:r>
              <a:rPr b="1" lang="en-GB" sz="4000">
                <a:solidFill>
                  <a:srgbClr val="E6C77B"/>
                </a:solidFill>
                <a:latin typeface="Proxima Nova"/>
                <a:ea typeface="Proxima Nova"/>
                <a:cs typeface="Proxima Nova"/>
                <a:sym typeface="Proxima Nova"/>
              </a:rPr>
              <a:t>6</a:t>
            </a:r>
            <a:r>
              <a:rPr b="1" lang="en-GB" sz="4000">
                <a:solidFill>
                  <a:srgbClr val="E6C77B"/>
                </a:solidFill>
                <a:latin typeface="Proxima Nova"/>
                <a:ea typeface="Proxima Nova"/>
                <a:cs typeface="Proxima Nova"/>
                <a:sym typeface="Proxima Nova"/>
              </a:rPr>
              <a:t>.</a:t>
            </a:r>
            <a:endParaRPr i="0" sz="1400" u="none" cap="none" strike="noStrike">
              <a:solidFill>
                <a:srgbClr val="E6C77B"/>
              </a:solidFill>
              <a:latin typeface="Proxima Nova"/>
              <a:ea typeface="Proxima Nova"/>
              <a:cs typeface="Proxima Nova"/>
              <a:sym typeface="Proxima Nova"/>
            </a:endParaRPr>
          </a:p>
        </p:txBody>
      </p:sp>
      <p:sp>
        <p:nvSpPr>
          <p:cNvPr id="281" name="Google Shape;281;p48"/>
          <p:cNvSpPr txBox="1"/>
          <p:nvPr/>
        </p:nvSpPr>
        <p:spPr>
          <a:xfrm>
            <a:off x="10058364" y="541038"/>
            <a:ext cx="1843500" cy="692700"/>
          </a:xfrm>
          <a:prstGeom prst="rect">
            <a:avLst/>
          </a:prstGeom>
          <a:noFill/>
          <a:ln>
            <a:noFill/>
          </a:ln>
        </p:spPr>
        <p:txBody>
          <a:bodyPr anchorCtr="0" anchor="t" bIns="45700" lIns="91425" spcFirstLastPara="1" rIns="91425" wrap="square" tIns="45700">
            <a:spAutoFit/>
          </a:bodyPr>
          <a:lstStyle/>
          <a:p>
            <a:pPr indent="0" lvl="0" marL="0" marR="0" rtl="0" algn="l">
              <a:lnSpc>
                <a:spcPct val="127272"/>
              </a:lnSpc>
              <a:spcBef>
                <a:spcPts val="0"/>
              </a:spcBef>
              <a:spcAft>
                <a:spcPts val="0"/>
              </a:spcAft>
              <a:buClr>
                <a:srgbClr val="000000"/>
              </a:buClr>
              <a:buSzPts val="1100"/>
              <a:buFont typeface="Arial"/>
              <a:buNone/>
            </a:pPr>
            <a:r>
              <a:rPr i="1" lang="en-GB" sz="1100">
                <a:solidFill>
                  <a:schemeClr val="dk1"/>
                </a:solidFill>
                <a:latin typeface="Poppins"/>
                <a:ea typeface="Poppins"/>
                <a:cs typeface="Poppins"/>
                <a:sym typeface="Poppins"/>
              </a:rPr>
              <a:t>FEEL FREE TO FILL OUT THESE FIELDS WITH THE </a:t>
            </a:r>
            <a:endParaRPr i="1" sz="1100">
              <a:solidFill>
                <a:schemeClr val="dk1"/>
              </a:solidFill>
              <a:latin typeface="Poppins"/>
              <a:ea typeface="Poppins"/>
              <a:cs typeface="Poppins"/>
              <a:sym typeface="Poppins"/>
            </a:endParaRPr>
          </a:p>
          <a:p>
            <a:pPr indent="0" lvl="0" marL="0" marR="0" rtl="0" algn="l">
              <a:lnSpc>
                <a:spcPct val="127272"/>
              </a:lnSpc>
              <a:spcBef>
                <a:spcPts val="0"/>
              </a:spcBef>
              <a:spcAft>
                <a:spcPts val="0"/>
              </a:spcAft>
              <a:buClr>
                <a:srgbClr val="000000"/>
              </a:buClr>
              <a:buSzPts val="1100"/>
              <a:buFont typeface="Arial"/>
              <a:buNone/>
            </a:pPr>
            <a:r>
              <a:rPr i="1" lang="en-GB" sz="1100">
                <a:solidFill>
                  <a:schemeClr val="dk1"/>
                </a:solidFill>
                <a:latin typeface="Poppins"/>
                <a:ea typeface="Poppins"/>
                <a:cs typeface="Poppins"/>
                <a:sym typeface="Poppins"/>
              </a:rPr>
              <a:t>RELEVANT INFORMATION.</a:t>
            </a:r>
            <a:endParaRPr i="1" sz="1100">
              <a:solidFill>
                <a:schemeClr val="dk1"/>
              </a:solidFill>
              <a:latin typeface="Poppins"/>
              <a:ea typeface="Poppins"/>
              <a:cs typeface="Poppins"/>
              <a:sym typeface="Poppins"/>
            </a:endParaRPr>
          </a:p>
        </p:txBody>
      </p:sp>
      <p:graphicFrame>
        <p:nvGraphicFramePr>
          <p:cNvPr id="282" name="Google Shape;282;p48"/>
          <p:cNvGraphicFramePr/>
          <p:nvPr/>
        </p:nvGraphicFramePr>
        <p:xfrm>
          <a:off x="5311825" y="1492475"/>
          <a:ext cx="3000000" cy="3000000"/>
        </p:xfrm>
        <a:graphic>
          <a:graphicData uri="http://schemas.openxmlformats.org/drawingml/2006/table">
            <a:tbl>
              <a:tblPr>
                <a:noFill/>
                <a:tableStyleId>{41FFB7AF-C325-4698-9283-EECA48F5F755}</a:tableStyleId>
              </a:tblPr>
              <a:tblGrid>
                <a:gridCol w="6742450"/>
              </a:tblGrid>
              <a:tr h="569125">
                <a:tc>
                  <a:txBody>
                    <a:bodyPr/>
                    <a:lstStyle/>
                    <a:p>
                      <a:pPr indent="0" lvl="0" marL="0" rtl="0" algn="l">
                        <a:spcBef>
                          <a:spcPts val="0"/>
                        </a:spcBef>
                        <a:spcAft>
                          <a:spcPts val="0"/>
                        </a:spcAft>
                        <a:buNone/>
                      </a:pPr>
                      <a:r>
                        <a:t/>
                      </a:r>
                      <a:endParaRPr/>
                    </a:p>
                  </a:txBody>
                  <a:tcPr marT="91425" marB="91425" marR="91425" marL="91425">
                    <a:lnL cap="flat" cmpd="sng" w="9525">
                      <a:solidFill>
                        <a:srgbClr val="031F58"/>
                      </a:solidFill>
                      <a:prstDash val="solid"/>
                      <a:round/>
                      <a:headEnd len="sm" w="sm" type="none"/>
                      <a:tailEnd len="sm" w="sm" type="none"/>
                    </a:lnL>
                    <a:lnR cap="flat" cmpd="sng" w="9525">
                      <a:solidFill>
                        <a:srgbClr val="031F58"/>
                      </a:solidFill>
                      <a:prstDash val="solid"/>
                      <a:round/>
                      <a:headEnd len="sm" w="sm" type="none"/>
                      <a:tailEnd len="sm" w="sm" type="none"/>
                    </a:lnR>
                    <a:lnT cap="flat" cmpd="sng" w="9525">
                      <a:solidFill>
                        <a:srgbClr val="031F58"/>
                      </a:solidFill>
                      <a:prstDash val="solid"/>
                      <a:round/>
                      <a:headEnd len="sm" w="sm" type="none"/>
                      <a:tailEnd len="sm" w="sm" type="none"/>
                    </a:lnT>
                    <a:lnB cap="flat" cmpd="sng" w="9525">
                      <a:solidFill>
                        <a:srgbClr val="EEEEEE"/>
                      </a:solidFill>
                      <a:prstDash val="solid"/>
                      <a:round/>
                      <a:headEnd len="sm" w="sm" type="none"/>
                      <a:tailEnd len="sm" w="sm" type="none"/>
                    </a:lnB>
                  </a:tcPr>
                </a:tc>
              </a:tr>
              <a:tr h="569125">
                <a:tc>
                  <a:txBody>
                    <a:bodyPr/>
                    <a:lstStyle/>
                    <a:p>
                      <a:pPr indent="0" lvl="0" marL="0" rtl="0" algn="l">
                        <a:spcBef>
                          <a:spcPts val="0"/>
                        </a:spcBef>
                        <a:spcAft>
                          <a:spcPts val="0"/>
                        </a:spcAft>
                        <a:buNone/>
                      </a:pPr>
                      <a:r>
                        <a:t/>
                      </a:r>
                      <a:endParaRPr/>
                    </a:p>
                  </a:txBody>
                  <a:tcPr marT="91425" marB="91425" marR="91425" marL="91425">
                    <a:lnL cap="flat" cmpd="sng" w="9525">
                      <a:solidFill>
                        <a:srgbClr val="031F58"/>
                      </a:solidFill>
                      <a:prstDash val="solid"/>
                      <a:round/>
                      <a:headEnd len="sm" w="sm" type="none"/>
                      <a:tailEnd len="sm" w="sm" type="none"/>
                    </a:lnL>
                    <a:lnR cap="flat" cmpd="sng" w="9525">
                      <a:solidFill>
                        <a:srgbClr val="031F58"/>
                      </a:solidFill>
                      <a:prstDash val="solid"/>
                      <a:round/>
                      <a:headEnd len="sm" w="sm" type="none"/>
                      <a:tailEnd len="sm" w="sm" type="none"/>
                    </a:lnR>
                    <a:lnT cap="flat" cmpd="sng" w="9525">
                      <a:solidFill>
                        <a:srgbClr val="EEEEEE"/>
                      </a:solidFill>
                      <a:prstDash val="solid"/>
                      <a:round/>
                      <a:headEnd len="sm" w="sm" type="none"/>
                      <a:tailEnd len="sm" w="sm" type="none"/>
                    </a:lnT>
                    <a:lnB cap="flat" cmpd="sng" w="9525">
                      <a:solidFill>
                        <a:srgbClr val="F2F2F2"/>
                      </a:solidFill>
                      <a:prstDash val="solid"/>
                      <a:round/>
                      <a:headEnd len="sm" w="sm" type="none"/>
                      <a:tailEnd len="sm" w="sm" type="none"/>
                    </a:lnB>
                  </a:tcPr>
                </a:tc>
              </a:tr>
              <a:tr h="569125">
                <a:tc>
                  <a:txBody>
                    <a:bodyPr/>
                    <a:lstStyle/>
                    <a:p>
                      <a:pPr indent="0" lvl="0" marL="0" rtl="0" algn="l">
                        <a:spcBef>
                          <a:spcPts val="0"/>
                        </a:spcBef>
                        <a:spcAft>
                          <a:spcPts val="0"/>
                        </a:spcAft>
                        <a:buNone/>
                      </a:pPr>
                      <a:r>
                        <a:t/>
                      </a:r>
                      <a:endParaRPr/>
                    </a:p>
                  </a:txBody>
                  <a:tcPr marT="91425" marB="91425" marR="91425" marL="91425">
                    <a:lnL cap="flat" cmpd="sng" w="9525">
                      <a:solidFill>
                        <a:srgbClr val="031F58"/>
                      </a:solidFill>
                      <a:prstDash val="solid"/>
                      <a:round/>
                      <a:headEnd len="sm" w="sm" type="none"/>
                      <a:tailEnd len="sm" w="sm" type="none"/>
                    </a:lnL>
                    <a:lnR cap="flat" cmpd="sng" w="9525">
                      <a:solidFill>
                        <a:srgbClr val="031F58"/>
                      </a:solidFill>
                      <a:prstDash val="solid"/>
                      <a:round/>
                      <a:headEnd len="sm" w="sm" type="none"/>
                      <a:tailEnd len="sm" w="sm" type="none"/>
                    </a:lnR>
                    <a:lnT cap="flat" cmpd="sng" w="9525">
                      <a:solidFill>
                        <a:srgbClr val="F2F2F2"/>
                      </a:solidFill>
                      <a:prstDash val="solid"/>
                      <a:round/>
                      <a:headEnd len="sm" w="sm" type="none"/>
                      <a:tailEnd len="sm" w="sm" type="none"/>
                    </a:lnT>
                    <a:lnB cap="flat" cmpd="sng" w="9525">
                      <a:solidFill>
                        <a:srgbClr val="F2F2F2"/>
                      </a:solidFill>
                      <a:prstDash val="solid"/>
                      <a:round/>
                      <a:headEnd len="sm" w="sm" type="none"/>
                      <a:tailEnd len="sm" w="sm" type="none"/>
                    </a:lnB>
                  </a:tcPr>
                </a:tc>
              </a:tr>
              <a:tr h="569125">
                <a:tc>
                  <a:txBody>
                    <a:bodyPr/>
                    <a:lstStyle/>
                    <a:p>
                      <a:pPr indent="0" lvl="0" marL="0" rtl="0" algn="l">
                        <a:spcBef>
                          <a:spcPts val="0"/>
                        </a:spcBef>
                        <a:spcAft>
                          <a:spcPts val="0"/>
                        </a:spcAft>
                        <a:buNone/>
                      </a:pPr>
                      <a:r>
                        <a:t/>
                      </a:r>
                      <a:endParaRPr/>
                    </a:p>
                  </a:txBody>
                  <a:tcPr marT="91425" marB="91425" marR="91425" marL="91425">
                    <a:lnL cap="flat" cmpd="sng" w="9525">
                      <a:solidFill>
                        <a:srgbClr val="031F58"/>
                      </a:solidFill>
                      <a:prstDash val="solid"/>
                      <a:round/>
                      <a:headEnd len="sm" w="sm" type="none"/>
                      <a:tailEnd len="sm" w="sm" type="none"/>
                    </a:lnL>
                    <a:lnR cap="flat" cmpd="sng" w="9525">
                      <a:solidFill>
                        <a:srgbClr val="031F58"/>
                      </a:solidFill>
                      <a:prstDash val="solid"/>
                      <a:round/>
                      <a:headEnd len="sm" w="sm" type="none"/>
                      <a:tailEnd len="sm" w="sm" type="none"/>
                    </a:lnR>
                    <a:lnT cap="flat" cmpd="sng" w="9525">
                      <a:solidFill>
                        <a:srgbClr val="F2F2F2"/>
                      </a:solidFill>
                      <a:prstDash val="solid"/>
                      <a:round/>
                      <a:headEnd len="sm" w="sm" type="none"/>
                      <a:tailEnd len="sm" w="sm" type="none"/>
                    </a:lnT>
                    <a:lnB cap="flat" cmpd="sng" w="9525">
                      <a:solidFill>
                        <a:srgbClr val="F2F2F2"/>
                      </a:solidFill>
                      <a:prstDash val="solid"/>
                      <a:round/>
                      <a:headEnd len="sm" w="sm" type="none"/>
                      <a:tailEnd len="sm" w="sm" type="none"/>
                    </a:lnB>
                  </a:tcPr>
                </a:tc>
              </a:tr>
              <a:tr h="591850">
                <a:tc>
                  <a:txBody>
                    <a:bodyPr/>
                    <a:lstStyle/>
                    <a:p>
                      <a:pPr indent="0" lvl="0" marL="0" rtl="0" algn="l">
                        <a:spcBef>
                          <a:spcPts val="0"/>
                        </a:spcBef>
                        <a:spcAft>
                          <a:spcPts val="0"/>
                        </a:spcAft>
                        <a:buNone/>
                      </a:pPr>
                      <a:r>
                        <a:t/>
                      </a:r>
                      <a:endParaRPr/>
                    </a:p>
                  </a:txBody>
                  <a:tcPr marT="91425" marB="91425" marR="91425" marL="91425">
                    <a:lnL cap="flat" cmpd="sng" w="9525">
                      <a:solidFill>
                        <a:srgbClr val="031F58"/>
                      </a:solidFill>
                      <a:prstDash val="solid"/>
                      <a:round/>
                      <a:headEnd len="sm" w="sm" type="none"/>
                      <a:tailEnd len="sm" w="sm" type="none"/>
                    </a:lnL>
                    <a:lnR cap="flat" cmpd="sng" w="9525">
                      <a:solidFill>
                        <a:srgbClr val="031F58"/>
                      </a:solidFill>
                      <a:prstDash val="solid"/>
                      <a:round/>
                      <a:headEnd len="sm" w="sm" type="none"/>
                      <a:tailEnd len="sm" w="sm" type="none"/>
                    </a:lnR>
                    <a:lnT cap="flat" cmpd="sng" w="9525">
                      <a:solidFill>
                        <a:srgbClr val="F2F2F2"/>
                      </a:solidFill>
                      <a:prstDash val="solid"/>
                      <a:round/>
                      <a:headEnd len="sm" w="sm" type="none"/>
                      <a:tailEnd len="sm" w="sm" type="none"/>
                    </a:lnT>
                    <a:lnB cap="flat" cmpd="sng" w="9525">
                      <a:solidFill>
                        <a:srgbClr val="F2F2F2"/>
                      </a:solidFill>
                      <a:prstDash val="solid"/>
                      <a:round/>
                      <a:headEnd len="sm" w="sm" type="none"/>
                      <a:tailEnd len="sm" w="sm" type="none"/>
                    </a:lnB>
                  </a:tcPr>
                </a:tc>
              </a:tr>
              <a:tr h="569125">
                <a:tc>
                  <a:txBody>
                    <a:bodyPr/>
                    <a:lstStyle/>
                    <a:p>
                      <a:pPr indent="0" lvl="0" marL="0" rtl="0" algn="l">
                        <a:spcBef>
                          <a:spcPts val="0"/>
                        </a:spcBef>
                        <a:spcAft>
                          <a:spcPts val="0"/>
                        </a:spcAft>
                        <a:buNone/>
                      </a:pPr>
                      <a:r>
                        <a:t/>
                      </a:r>
                      <a:endParaRPr/>
                    </a:p>
                  </a:txBody>
                  <a:tcPr marT="91425" marB="91425" marR="91425" marL="91425">
                    <a:lnL cap="flat" cmpd="sng" w="9525">
                      <a:solidFill>
                        <a:srgbClr val="031F58"/>
                      </a:solidFill>
                      <a:prstDash val="solid"/>
                      <a:round/>
                      <a:headEnd len="sm" w="sm" type="none"/>
                      <a:tailEnd len="sm" w="sm" type="none"/>
                    </a:lnL>
                    <a:lnR cap="flat" cmpd="sng" w="9525">
                      <a:solidFill>
                        <a:srgbClr val="031F58"/>
                      </a:solidFill>
                      <a:prstDash val="solid"/>
                      <a:round/>
                      <a:headEnd len="sm" w="sm" type="none"/>
                      <a:tailEnd len="sm" w="sm" type="none"/>
                    </a:lnR>
                    <a:lnT cap="flat" cmpd="sng" w="9525">
                      <a:solidFill>
                        <a:srgbClr val="F2F2F2"/>
                      </a:solidFill>
                      <a:prstDash val="solid"/>
                      <a:round/>
                      <a:headEnd len="sm" w="sm" type="none"/>
                      <a:tailEnd len="sm" w="sm" type="none"/>
                    </a:lnT>
                    <a:lnB cap="flat" cmpd="sng" w="9525">
                      <a:solidFill>
                        <a:srgbClr val="F2F2F2"/>
                      </a:solidFill>
                      <a:prstDash val="solid"/>
                      <a:round/>
                      <a:headEnd len="sm" w="sm" type="none"/>
                      <a:tailEnd len="sm" w="sm" type="none"/>
                    </a:lnB>
                  </a:tcPr>
                </a:tc>
              </a:tr>
              <a:tr h="569125">
                <a:tc>
                  <a:txBody>
                    <a:bodyPr/>
                    <a:lstStyle/>
                    <a:p>
                      <a:pPr indent="0" lvl="0" marL="0" rtl="0" algn="l">
                        <a:spcBef>
                          <a:spcPts val="0"/>
                        </a:spcBef>
                        <a:spcAft>
                          <a:spcPts val="0"/>
                        </a:spcAft>
                        <a:buNone/>
                      </a:pPr>
                      <a:r>
                        <a:t/>
                      </a:r>
                      <a:endParaRPr/>
                    </a:p>
                  </a:txBody>
                  <a:tcPr marT="91425" marB="91425" marR="91425" marL="91425">
                    <a:lnL cap="flat" cmpd="sng" w="9525">
                      <a:solidFill>
                        <a:srgbClr val="031F58"/>
                      </a:solidFill>
                      <a:prstDash val="solid"/>
                      <a:round/>
                      <a:headEnd len="sm" w="sm" type="none"/>
                      <a:tailEnd len="sm" w="sm" type="none"/>
                    </a:lnL>
                    <a:lnR cap="flat" cmpd="sng" w="9525">
                      <a:solidFill>
                        <a:srgbClr val="031F58"/>
                      </a:solidFill>
                      <a:prstDash val="solid"/>
                      <a:round/>
                      <a:headEnd len="sm" w="sm" type="none"/>
                      <a:tailEnd len="sm" w="sm" type="none"/>
                    </a:lnR>
                    <a:lnT cap="flat" cmpd="sng" w="9525">
                      <a:solidFill>
                        <a:srgbClr val="F2F2F2"/>
                      </a:solidFill>
                      <a:prstDash val="solid"/>
                      <a:round/>
                      <a:headEnd len="sm" w="sm" type="none"/>
                      <a:tailEnd len="sm" w="sm" type="none"/>
                    </a:lnT>
                    <a:lnB cap="flat" cmpd="sng" w="9525">
                      <a:solidFill>
                        <a:srgbClr val="F2F2F2"/>
                      </a:solidFill>
                      <a:prstDash val="solid"/>
                      <a:round/>
                      <a:headEnd len="sm" w="sm" type="none"/>
                      <a:tailEnd len="sm" w="sm" type="none"/>
                    </a:lnB>
                  </a:tcPr>
                </a:tc>
              </a:tr>
              <a:tr h="569125">
                <a:tc>
                  <a:txBody>
                    <a:bodyPr/>
                    <a:lstStyle/>
                    <a:p>
                      <a:pPr indent="0" lvl="0" marL="0" rtl="0" algn="l">
                        <a:spcBef>
                          <a:spcPts val="0"/>
                        </a:spcBef>
                        <a:spcAft>
                          <a:spcPts val="0"/>
                        </a:spcAft>
                        <a:buNone/>
                      </a:pPr>
                      <a:r>
                        <a:t/>
                      </a:r>
                      <a:endParaRPr/>
                    </a:p>
                  </a:txBody>
                  <a:tcPr marT="91425" marB="91425" marR="91425" marL="91425">
                    <a:lnL cap="flat" cmpd="sng" w="9525">
                      <a:solidFill>
                        <a:srgbClr val="031F58"/>
                      </a:solidFill>
                      <a:prstDash val="solid"/>
                      <a:round/>
                      <a:headEnd len="sm" w="sm" type="none"/>
                      <a:tailEnd len="sm" w="sm" type="none"/>
                    </a:lnL>
                    <a:lnR cap="flat" cmpd="sng" w="9525">
                      <a:solidFill>
                        <a:srgbClr val="031F58"/>
                      </a:solidFill>
                      <a:prstDash val="solid"/>
                      <a:round/>
                      <a:headEnd len="sm" w="sm" type="none"/>
                      <a:tailEnd len="sm" w="sm" type="none"/>
                    </a:lnR>
                    <a:lnT cap="flat" cmpd="sng" w="9525">
                      <a:solidFill>
                        <a:srgbClr val="F2F2F2"/>
                      </a:solidFill>
                      <a:prstDash val="solid"/>
                      <a:round/>
                      <a:headEnd len="sm" w="sm" type="none"/>
                      <a:tailEnd len="sm" w="sm" type="none"/>
                    </a:lnT>
                    <a:lnB cap="flat" cmpd="sng" w="9525">
                      <a:solidFill>
                        <a:srgbClr val="031F58"/>
                      </a:solidFill>
                      <a:prstDash val="solid"/>
                      <a:round/>
                      <a:headEnd len="sm" w="sm" type="none"/>
                      <a:tailEnd len="sm" w="sm" type="none"/>
                    </a:lnB>
                  </a:tcPr>
                </a:tc>
              </a:tr>
            </a:tbl>
          </a:graphicData>
        </a:graphic>
      </p:graphicFrame>
      <p:pic>
        <p:nvPicPr>
          <p:cNvPr id="283" name="Google Shape;283;p48"/>
          <p:cNvPicPr preferRelativeResize="0"/>
          <p:nvPr/>
        </p:nvPicPr>
        <p:blipFill rotWithShape="1">
          <a:blip r:embed="rId3">
            <a:alphaModFix amt="10000"/>
          </a:blip>
          <a:srcRect b="0" l="0" r="0" t="0"/>
          <a:stretch/>
        </p:blipFill>
        <p:spPr>
          <a:xfrm>
            <a:off x="75" y="0"/>
            <a:ext cx="12192000" cy="6858111"/>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Custom 44">
      <a:dk1>
        <a:srgbClr val="000000"/>
      </a:dk1>
      <a:lt1>
        <a:srgbClr val="FFFFFF"/>
      </a:lt1>
      <a:dk2>
        <a:srgbClr val="323232"/>
      </a:dk2>
      <a:lt2>
        <a:srgbClr val="FFFFFF"/>
      </a:lt2>
      <a:accent1>
        <a:srgbClr val="4D3B51"/>
      </a:accent1>
      <a:accent2>
        <a:srgbClr val="6E9FA6"/>
      </a:accent2>
      <a:accent3>
        <a:srgbClr val="151515"/>
      </a:accent3>
      <a:accent4>
        <a:srgbClr val="FFFFFF"/>
      </a:accent4>
      <a:accent5>
        <a:srgbClr val="FFFFFF"/>
      </a:accent5>
      <a:accent6>
        <a:srgbClr val="FFFFFF"/>
      </a:accent6>
      <a:hlink>
        <a:srgbClr val="FFFFFF"/>
      </a:hlink>
      <a:folHlink>
        <a:srgbClr val="FFFF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